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7561263" cy="10691813"/>
  <p:notesSz cx="7561263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12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5902452" y="9667885"/>
            <a:ext cx="87588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464" y="0"/>
            <a:ext cx="3941064" cy="2394204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464" y="2394204"/>
            <a:ext cx="3941064" cy="2394203"/>
          </a:xfrm>
          <a:prstGeom prst="rect">
            <a:avLst/>
          </a:prstGeom>
        </p:spPr>
      </p:pic>
      <p:pic>
        <p:nvPicPr>
          <p:cNvPr id="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" y="8211313"/>
            <a:ext cx="3732276" cy="1556003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900684" y="6376802"/>
            <a:ext cx="3299621" cy="5109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32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APPEL CITOYEN</a:t>
            </a:r>
            <a:endParaRPr sz="10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900684" y="6903231"/>
            <a:ext cx="5511392" cy="6737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Dossier de proposition d’un sujet citoyen</a:t>
            </a:r>
            <a:endParaRPr sz="22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auprès du Conseil de développement </a:t>
            </a:r>
            <a:endParaRPr sz="2200">
              <a:latin typeface="Raleway" pitchFamily="2" charset="0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96372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10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362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001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Commune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09" name="object 609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0" name="object 610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1" name="object 611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2" name="object 612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3" name="object 613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4" name="object 614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5" name="object 615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6" name="object 616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7" name="object 617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8" name="object 618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19" name="object 619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0" name="object 620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1" name="object 621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2" name="object 622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3" name="object 623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4" name="object 624"/>
          <p:cNvSpPr/>
          <p:nvPr/>
        </p:nvSpPr>
        <p:spPr>
          <a:xfrm>
            <a:off x="900684" y="975360"/>
            <a:ext cx="5759197" cy="391669"/>
          </a:xfrm>
          <a:custGeom>
            <a:avLst/>
            <a:gdLst/>
            <a:ahLst/>
            <a:cxnLst/>
            <a:rect l="l" t="t" r="r" b="b"/>
            <a:pathLst>
              <a:path w="5759197" h="391669">
                <a:moveTo>
                  <a:pt x="0" y="391669"/>
                </a:moveTo>
                <a:lnTo>
                  <a:pt x="0" y="0"/>
                </a:lnTo>
                <a:lnTo>
                  <a:pt x="12192" y="0"/>
                </a:lnTo>
                <a:lnTo>
                  <a:pt x="12192" y="391669"/>
                </a:lnTo>
                <a:close/>
              </a:path>
              <a:path w="5759197" h="391669">
                <a:moveTo>
                  <a:pt x="390144" y="391669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391669"/>
                </a:lnTo>
                <a:close/>
              </a:path>
              <a:path w="5759197" h="391669">
                <a:moveTo>
                  <a:pt x="1126236" y="391669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391669"/>
                </a:lnTo>
                <a:close/>
              </a:path>
              <a:path w="5759197" h="391669">
                <a:moveTo>
                  <a:pt x="1962912" y="391669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391669"/>
                </a:lnTo>
                <a:close/>
              </a:path>
              <a:path w="5759197" h="391669">
                <a:moveTo>
                  <a:pt x="2859024" y="391669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391669"/>
                </a:lnTo>
                <a:close/>
              </a:path>
              <a:path w="5759197" h="391669">
                <a:moveTo>
                  <a:pt x="3656076" y="391669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391669"/>
                </a:lnTo>
                <a:close/>
              </a:path>
              <a:path w="5759197" h="391669">
                <a:moveTo>
                  <a:pt x="4707636" y="391669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391669"/>
                </a:lnTo>
                <a:close/>
              </a:path>
              <a:path w="5759197" h="391669">
                <a:moveTo>
                  <a:pt x="5747004" y="391669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70788" y="1440023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25" name="object 625"/>
          <p:cNvSpPr/>
          <p:nvPr/>
        </p:nvSpPr>
        <p:spPr>
          <a:xfrm>
            <a:off x="900684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6" name="object 626"/>
          <p:cNvSpPr/>
          <p:nvPr/>
        </p:nvSpPr>
        <p:spPr>
          <a:xfrm>
            <a:off x="912875" y="1367029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7" name="object 627"/>
          <p:cNvSpPr/>
          <p:nvPr/>
        </p:nvSpPr>
        <p:spPr>
          <a:xfrm>
            <a:off x="1290828" y="13670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8" name="object 628"/>
          <p:cNvSpPr/>
          <p:nvPr/>
        </p:nvSpPr>
        <p:spPr>
          <a:xfrm>
            <a:off x="1303020" y="1367029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29" name="object 629"/>
          <p:cNvSpPr/>
          <p:nvPr/>
        </p:nvSpPr>
        <p:spPr>
          <a:xfrm>
            <a:off x="2026920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0" name="object 630"/>
          <p:cNvSpPr/>
          <p:nvPr/>
        </p:nvSpPr>
        <p:spPr>
          <a:xfrm>
            <a:off x="2039112" y="1367029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1" name="object 631"/>
          <p:cNvSpPr/>
          <p:nvPr/>
        </p:nvSpPr>
        <p:spPr>
          <a:xfrm>
            <a:off x="2863596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2" name="object 632"/>
          <p:cNvSpPr/>
          <p:nvPr/>
        </p:nvSpPr>
        <p:spPr>
          <a:xfrm>
            <a:off x="2875788" y="1367029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3" name="object 633"/>
          <p:cNvSpPr/>
          <p:nvPr/>
        </p:nvSpPr>
        <p:spPr>
          <a:xfrm>
            <a:off x="3759708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4" name="object 634"/>
          <p:cNvSpPr/>
          <p:nvPr/>
        </p:nvSpPr>
        <p:spPr>
          <a:xfrm>
            <a:off x="3771900" y="1367029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5" name="object 635"/>
          <p:cNvSpPr/>
          <p:nvPr/>
        </p:nvSpPr>
        <p:spPr>
          <a:xfrm>
            <a:off x="4556760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6" name="object 636"/>
          <p:cNvSpPr/>
          <p:nvPr/>
        </p:nvSpPr>
        <p:spPr>
          <a:xfrm>
            <a:off x="4568952" y="1367029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7" name="object 637"/>
          <p:cNvSpPr/>
          <p:nvPr/>
        </p:nvSpPr>
        <p:spPr>
          <a:xfrm>
            <a:off x="5608319" y="13670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8" name="object 638"/>
          <p:cNvSpPr/>
          <p:nvPr/>
        </p:nvSpPr>
        <p:spPr>
          <a:xfrm>
            <a:off x="5620512" y="1367029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39" name="object 639"/>
          <p:cNvSpPr/>
          <p:nvPr/>
        </p:nvSpPr>
        <p:spPr>
          <a:xfrm>
            <a:off x="900684" y="1367029"/>
            <a:ext cx="5759197" cy="448055"/>
          </a:xfrm>
          <a:custGeom>
            <a:avLst/>
            <a:gdLst/>
            <a:ahLst/>
            <a:cxnLst/>
            <a:rect l="l" t="t" r="r" b="b"/>
            <a:pathLst>
              <a:path w="5759197" h="44805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5">
                <a:moveTo>
                  <a:pt x="0" y="44805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5"/>
                </a:lnTo>
                <a:close/>
              </a:path>
              <a:path w="5759197" h="448055">
                <a:moveTo>
                  <a:pt x="390144" y="44805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5"/>
                </a:lnTo>
                <a:close/>
              </a:path>
              <a:path w="5759197" h="448055">
                <a:moveTo>
                  <a:pt x="1126236" y="44805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5"/>
                </a:lnTo>
                <a:close/>
              </a:path>
              <a:path w="5759197" h="448055">
                <a:moveTo>
                  <a:pt x="1962912" y="44805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5"/>
                </a:lnTo>
                <a:close/>
              </a:path>
              <a:path w="5759197" h="448055">
                <a:moveTo>
                  <a:pt x="2859024" y="44805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5"/>
                </a:lnTo>
                <a:close/>
              </a:path>
              <a:path w="5759197" h="448055">
                <a:moveTo>
                  <a:pt x="3656076" y="44805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5"/>
                </a:lnTo>
                <a:close/>
              </a:path>
              <a:path w="5759197" h="448055">
                <a:moveTo>
                  <a:pt x="4707636" y="44805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0" name="object 640"/>
          <p:cNvSpPr/>
          <p:nvPr/>
        </p:nvSpPr>
        <p:spPr>
          <a:xfrm>
            <a:off x="6647688" y="1443229"/>
            <a:ext cx="12193" cy="371855"/>
          </a:xfrm>
          <a:custGeom>
            <a:avLst/>
            <a:gdLst/>
            <a:ahLst/>
            <a:cxnLst/>
            <a:rect l="l" t="t" r="r" b="b"/>
            <a:pathLst>
              <a:path w="12193" h="371855">
                <a:moveTo>
                  <a:pt x="0" y="0"/>
                </a:moveTo>
                <a:lnTo>
                  <a:pt x="12193" y="0"/>
                </a:lnTo>
                <a:lnTo>
                  <a:pt x="12193" y="371855"/>
                </a:lnTo>
                <a:lnTo>
                  <a:pt x="0" y="371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70788" y="1888079"/>
            <a:ext cx="1388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41" name="object 641"/>
          <p:cNvSpPr/>
          <p:nvPr/>
        </p:nvSpPr>
        <p:spPr>
          <a:xfrm>
            <a:off x="900684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2" name="object 642"/>
          <p:cNvSpPr/>
          <p:nvPr/>
        </p:nvSpPr>
        <p:spPr>
          <a:xfrm>
            <a:off x="912875" y="18150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3" name="object 643"/>
          <p:cNvSpPr/>
          <p:nvPr/>
        </p:nvSpPr>
        <p:spPr>
          <a:xfrm>
            <a:off x="1290828" y="18150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4" name="object 644"/>
          <p:cNvSpPr/>
          <p:nvPr/>
        </p:nvSpPr>
        <p:spPr>
          <a:xfrm>
            <a:off x="1303020" y="18150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5" name="object 645"/>
          <p:cNvSpPr/>
          <p:nvPr/>
        </p:nvSpPr>
        <p:spPr>
          <a:xfrm>
            <a:off x="2026920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6" name="object 646"/>
          <p:cNvSpPr/>
          <p:nvPr/>
        </p:nvSpPr>
        <p:spPr>
          <a:xfrm>
            <a:off x="2039112" y="18150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7" name="object 647"/>
          <p:cNvSpPr/>
          <p:nvPr/>
        </p:nvSpPr>
        <p:spPr>
          <a:xfrm>
            <a:off x="2863596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8" name="object 648"/>
          <p:cNvSpPr/>
          <p:nvPr/>
        </p:nvSpPr>
        <p:spPr>
          <a:xfrm>
            <a:off x="2875788" y="18150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49" name="object 649"/>
          <p:cNvSpPr/>
          <p:nvPr/>
        </p:nvSpPr>
        <p:spPr>
          <a:xfrm>
            <a:off x="3759708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0" name="object 650"/>
          <p:cNvSpPr/>
          <p:nvPr/>
        </p:nvSpPr>
        <p:spPr>
          <a:xfrm>
            <a:off x="3771900" y="18150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1" name="object 651"/>
          <p:cNvSpPr/>
          <p:nvPr/>
        </p:nvSpPr>
        <p:spPr>
          <a:xfrm>
            <a:off x="4556760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2" name="object 652"/>
          <p:cNvSpPr/>
          <p:nvPr/>
        </p:nvSpPr>
        <p:spPr>
          <a:xfrm>
            <a:off x="4568952" y="18150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3" name="object 653"/>
          <p:cNvSpPr/>
          <p:nvPr/>
        </p:nvSpPr>
        <p:spPr>
          <a:xfrm>
            <a:off x="5608319" y="18150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4" name="object 654"/>
          <p:cNvSpPr/>
          <p:nvPr/>
        </p:nvSpPr>
        <p:spPr>
          <a:xfrm>
            <a:off x="5620512" y="18150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5" name="object 655"/>
          <p:cNvSpPr/>
          <p:nvPr/>
        </p:nvSpPr>
        <p:spPr>
          <a:xfrm>
            <a:off x="900684" y="1815084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6" name="object 656"/>
          <p:cNvSpPr/>
          <p:nvPr/>
        </p:nvSpPr>
        <p:spPr>
          <a:xfrm>
            <a:off x="6647688" y="1891284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0"/>
                </a:moveTo>
                <a:lnTo>
                  <a:pt x="12193" y="0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70788" y="2430623"/>
            <a:ext cx="15164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57" name="object 657"/>
          <p:cNvSpPr/>
          <p:nvPr/>
        </p:nvSpPr>
        <p:spPr>
          <a:xfrm>
            <a:off x="900684" y="23576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8" name="object 658"/>
          <p:cNvSpPr/>
          <p:nvPr/>
        </p:nvSpPr>
        <p:spPr>
          <a:xfrm>
            <a:off x="912875" y="23576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59" name="object 659"/>
          <p:cNvSpPr/>
          <p:nvPr/>
        </p:nvSpPr>
        <p:spPr>
          <a:xfrm>
            <a:off x="1290828" y="23576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0" name="object 660"/>
          <p:cNvSpPr/>
          <p:nvPr/>
        </p:nvSpPr>
        <p:spPr>
          <a:xfrm>
            <a:off x="1303020" y="23576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1" name="object 661"/>
          <p:cNvSpPr/>
          <p:nvPr/>
        </p:nvSpPr>
        <p:spPr>
          <a:xfrm>
            <a:off x="2026920" y="23576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2" name="object 662"/>
          <p:cNvSpPr/>
          <p:nvPr/>
        </p:nvSpPr>
        <p:spPr>
          <a:xfrm>
            <a:off x="2039112" y="23576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3" name="object 663"/>
          <p:cNvSpPr/>
          <p:nvPr/>
        </p:nvSpPr>
        <p:spPr>
          <a:xfrm>
            <a:off x="2863596" y="23576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4" name="object 664"/>
          <p:cNvSpPr/>
          <p:nvPr/>
        </p:nvSpPr>
        <p:spPr>
          <a:xfrm>
            <a:off x="2875788" y="23576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5" name="object 665"/>
          <p:cNvSpPr/>
          <p:nvPr/>
        </p:nvSpPr>
        <p:spPr>
          <a:xfrm>
            <a:off x="3759708" y="23576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6" name="object 666"/>
          <p:cNvSpPr/>
          <p:nvPr/>
        </p:nvSpPr>
        <p:spPr>
          <a:xfrm>
            <a:off x="3771900" y="23576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7" name="object 667"/>
          <p:cNvSpPr/>
          <p:nvPr/>
        </p:nvSpPr>
        <p:spPr>
          <a:xfrm>
            <a:off x="4556760" y="23576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8" name="object 668"/>
          <p:cNvSpPr/>
          <p:nvPr/>
        </p:nvSpPr>
        <p:spPr>
          <a:xfrm>
            <a:off x="4568952" y="23576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69" name="object 669"/>
          <p:cNvSpPr/>
          <p:nvPr/>
        </p:nvSpPr>
        <p:spPr>
          <a:xfrm>
            <a:off x="5608319" y="23576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0" name="object 670"/>
          <p:cNvSpPr/>
          <p:nvPr/>
        </p:nvSpPr>
        <p:spPr>
          <a:xfrm>
            <a:off x="5620512" y="23576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1" name="object 671"/>
          <p:cNvSpPr/>
          <p:nvPr/>
        </p:nvSpPr>
        <p:spPr>
          <a:xfrm>
            <a:off x="900684" y="2357628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2" name="object 672"/>
          <p:cNvSpPr/>
          <p:nvPr/>
        </p:nvSpPr>
        <p:spPr>
          <a:xfrm>
            <a:off x="6647688" y="2433828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70788" y="2971643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73" name="object 673"/>
          <p:cNvSpPr/>
          <p:nvPr/>
        </p:nvSpPr>
        <p:spPr>
          <a:xfrm>
            <a:off x="900684" y="29001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4" name="object 674"/>
          <p:cNvSpPr/>
          <p:nvPr/>
        </p:nvSpPr>
        <p:spPr>
          <a:xfrm>
            <a:off x="912875" y="290017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5" name="object 675"/>
          <p:cNvSpPr/>
          <p:nvPr/>
        </p:nvSpPr>
        <p:spPr>
          <a:xfrm>
            <a:off x="1290828" y="29001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6" name="object 676"/>
          <p:cNvSpPr/>
          <p:nvPr/>
        </p:nvSpPr>
        <p:spPr>
          <a:xfrm>
            <a:off x="1303020" y="290017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7" name="object 677"/>
          <p:cNvSpPr/>
          <p:nvPr/>
        </p:nvSpPr>
        <p:spPr>
          <a:xfrm>
            <a:off x="2026920" y="29001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8" name="object 678"/>
          <p:cNvSpPr/>
          <p:nvPr/>
        </p:nvSpPr>
        <p:spPr>
          <a:xfrm>
            <a:off x="2039112" y="290017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79" name="object 679"/>
          <p:cNvSpPr/>
          <p:nvPr/>
        </p:nvSpPr>
        <p:spPr>
          <a:xfrm>
            <a:off x="2863596" y="29001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0" name="object 680"/>
          <p:cNvSpPr/>
          <p:nvPr/>
        </p:nvSpPr>
        <p:spPr>
          <a:xfrm>
            <a:off x="2875788" y="290017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1" name="object 681"/>
          <p:cNvSpPr/>
          <p:nvPr/>
        </p:nvSpPr>
        <p:spPr>
          <a:xfrm>
            <a:off x="3759708" y="29001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2" name="object 682"/>
          <p:cNvSpPr/>
          <p:nvPr/>
        </p:nvSpPr>
        <p:spPr>
          <a:xfrm>
            <a:off x="3771900" y="290017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3" name="object 683"/>
          <p:cNvSpPr/>
          <p:nvPr/>
        </p:nvSpPr>
        <p:spPr>
          <a:xfrm>
            <a:off x="4556760" y="29001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4" name="object 684"/>
          <p:cNvSpPr/>
          <p:nvPr/>
        </p:nvSpPr>
        <p:spPr>
          <a:xfrm>
            <a:off x="4568952" y="290017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5" name="object 685"/>
          <p:cNvSpPr/>
          <p:nvPr/>
        </p:nvSpPr>
        <p:spPr>
          <a:xfrm>
            <a:off x="5608319" y="29001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6" name="object 686"/>
          <p:cNvSpPr/>
          <p:nvPr/>
        </p:nvSpPr>
        <p:spPr>
          <a:xfrm>
            <a:off x="5620512" y="290017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7" name="object 687"/>
          <p:cNvSpPr/>
          <p:nvPr/>
        </p:nvSpPr>
        <p:spPr>
          <a:xfrm>
            <a:off x="900684" y="2900172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88" name="object 688"/>
          <p:cNvSpPr/>
          <p:nvPr/>
        </p:nvSpPr>
        <p:spPr>
          <a:xfrm>
            <a:off x="6647688" y="2976372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70788" y="3514187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89" name="object 689"/>
          <p:cNvSpPr/>
          <p:nvPr/>
        </p:nvSpPr>
        <p:spPr>
          <a:xfrm>
            <a:off x="900684" y="344271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0" name="object 690"/>
          <p:cNvSpPr/>
          <p:nvPr/>
        </p:nvSpPr>
        <p:spPr>
          <a:xfrm>
            <a:off x="912875" y="344271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1" name="object 691"/>
          <p:cNvSpPr/>
          <p:nvPr/>
        </p:nvSpPr>
        <p:spPr>
          <a:xfrm>
            <a:off x="1290828" y="344271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2" name="object 692"/>
          <p:cNvSpPr/>
          <p:nvPr/>
        </p:nvSpPr>
        <p:spPr>
          <a:xfrm>
            <a:off x="1303020" y="344271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3" name="object 693"/>
          <p:cNvSpPr/>
          <p:nvPr/>
        </p:nvSpPr>
        <p:spPr>
          <a:xfrm>
            <a:off x="2026920" y="344271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4" name="object 694"/>
          <p:cNvSpPr/>
          <p:nvPr/>
        </p:nvSpPr>
        <p:spPr>
          <a:xfrm>
            <a:off x="2039112" y="344271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5" name="object 695"/>
          <p:cNvSpPr/>
          <p:nvPr/>
        </p:nvSpPr>
        <p:spPr>
          <a:xfrm>
            <a:off x="2863596" y="344271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6" name="object 696"/>
          <p:cNvSpPr/>
          <p:nvPr/>
        </p:nvSpPr>
        <p:spPr>
          <a:xfrm>
            <a:off x="2875788" y="344271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7" name="object 697"/>
          <p:cNvSpPr/>
          <p:nvPr/>
        </p:nvSpPr>
        <p:spPr>
          <a:xfrm>
            <a:off x="3759708" y="344271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8" name="object 698"/>
          <p:cNvSpPr/>
          <p:nvPr/>
        </p:nvSpPr>
        <p:spPr>
          <a:xfrm>
            <a:off x="3771900" y="344271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99" name="object 699"/>
          <p:cNvSpPr/>
          <p:nvPr/>
        </p:nvSpPr>
        <p:spPr>
          <a:xfrm>
            <a:off x="4556760" y="344271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0" name="object 700"/>
          <p:cNvSpPr/>
          <p:nvPr/>
        </p:nvSpPr>
        <p:spPr>
          <a:xfrm>
            <a:off x="4568952" y="344271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1" name="object 701"/>
          <p:cNvSpPr/>
          <p:nvPr/>
        </p:nvSpPr>
        <p:spPr>
          <a:xfrm>
            <a:off x="5608319" y="344271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2" name="object 702"/>
          <p:cNvSpPr/>
          <p:nvPr/>
        </p:nvSpPr>
        <p:spPr>
          <a:xfrm>
            <a:off x="5620512" y="344271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3" name="object 703"/>
          <p:cNvSpPr/>
          <p:nvPr/>
        </p:nvSpPr>
        <p:spPr>
          <a:xfrm>
            <a:off x="900684" y="3442716"/>
            <a:ext cx="5759197" cy="541021"/>
          </a:xfrm>
          <a:custGeom>
            <a:avLst/>
            <a:gdLst/>
            <a:ahLst/>
            <a:cxnLst/>
            <a:rect l="l" t="t" r="r" b="b"/>
            <a:pathLst>
              <a:path w="5759197" h="541021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1021">
                <a:moveTo>
                  <a:pt x="0" y="541021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1021"/>
                </a:lnTo>
                <a:close/>
              </a:path>
              <a:path w="5759197" h="541021">
                <a:moveTo>
                  <a:pt x="390144" y="541021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1021"/>
                </a:lnTo>
                <a:close/>
              </a:path>
              <a:path w="5759197" h="541021">
                <a:moveTo>
                  <a:pt x="1126236" y="541021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1021"/>
                </a:lnTo>
                <a:close/>
              </a:path>
              <a:path w="5759197" h="541021">
                <a:moveTo>
                  <a:pt x="1962912" y="541021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1021"/>
                </a:lnTo>
                <a:close/>
              </a:path>
              <a:path w="5759197" h="541021">
                <a:moveTo>
                  <a:pt x="2859024" y="541021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1021"/>
                </a:lnTo>
                <a:close/>
              </a:path>
              <a:path w="5759197" h="541021">
                <a:moveTo>
                  <a:pt x="3656076" y="541021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1021"/>
                </a:lnTo>
                <a:close/>
              </a:path>
              <a:path w="5759197" h="541021">
                <a:moveTo>
                  <a:pt x="4707636" y="541021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10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4" name="object 704"/>
          <p:cNvSpPr/>
          <p:nvPr/>
        </p:nvSpPr>
        <p:spPr>
          <a:xfrm>
            <a:off x="6647688" y="3518916"/>
            <a:ext cx="12193" cy="464821"/>
          </a:xfrm>
          <a:custGeom>
            <a:avLst/>
            <a:gdLst/>
            <a:ahLst/>
            <a:cxnLst/>
            <a:rect l="l" t="t" r="r" b="b"/>
            <a:pathLst>
              <a:path w="12193" h="464821">
                <a:moveTo>
                  <a:pt x="0" y="1"/>
                </a:moveTo>
                <a:lnTo>
                  <a:pt x="12193" y="1"/>
                </a:lnTo>
                <a:lnTo>
                  <a:pt x="12193" y="464821"/>
                </a:lnTo>
                <a:lnTo>
                  <a:pt x="0" y="464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70788" y="4056731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05" name="object 705"/>
          <p:cNvSpPr/>
          <p:nvPr/>
        </p:nvSpPr>
        <p:spPr>
          <a:xfrm>
            <a:off x="900684" y="39837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6" name="object 706"/>
          <p:cNvSpPr/>
          <p:nvPr/>
        </p:nvSpPr>
        <p:spPr>
          <a:xfrm>
            <a:off x="912875" y="398373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7" name="object 707"/>
          <p:cNvSpPr/>
          <p:nvPr/>
        </p:nvSpPr>
        <p:spPr>
          <a:xfrm>
            <a:off x="1290828" y="39837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8" name="object 708"/>
          <p:cNvSpPr/>
          <p:nvPr/>
        </p:nvSpPr>
        <p:spPr>
          <a:xfrm>
            <a:off x="1303020" y="398373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09" name="object 709"/>
          <p:cNvSpPr/>
          <p:nvPr/>
        </p:nvSpPr>
        <p:spPr>
          <a:xfrm>
            <a:off x="2026920" y="39837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0" name="object 710"/>
          <p:cNvSpPr/>
          <p:nvPr/>
        </p:nvSpPr>
        <p:spPr>
          <a:xfrm>
            <a:off x="2039112" y="398373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1" name="object 711"/>
          <p:cNvSpPr/>
          <p:nvPr/>
        </p:nvSpPr>
        <p:spPr>
          <a:xfrm>
            <a:off x="2863596" y="39837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2" name="object 712"/>
          <p:cNvSpPr/>
          <p:nvPr/>
        </p:nvSpPr>
        <p:spPr>
          <a:xfrm>
            <a:off x="2875788" y="398373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3" name="object 713"/>
          <p:cNvSpPr/>
          <p:nvPr/>
        </p:nvSpPr>
        <p:spPr>
          <a:xfrm>
            <a:off x="3759708" y="39837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4" name="object 714"/>
          <p:cNvSpPr/>
          <p:nvPr/>
        </p:nvSpPr>
        <p:spPr>
          <a:xfrm>
            <a:off x="3771900" y="398373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5" name="object 715"/>
          <p:cNvSpPr/>
          <p:nvPr/>
        </p:nvSpPr>
        <p:spPr>
          <a:xfrm>
            <a:off x="4556760" y="39837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6" name="object 716"/>
          <p:cNvSpPr/>
          <p:nvPr/>
        </p:nvSpPr>
        <p:spPr>
          <a:xfrm>
            <a:off x="4568952" y="398373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7" name="object 717"/>
          <p:cNvSpPr/>
          <p:nvPr/>
        </p:nvSpPr>
        <p:spPr>
          <a:xfrm>
            <a:off x="5608319" y="39837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8" name="object 718"/>
          <p:cNvSpPr/>
          <p:nvPr/>
        </p:nvSpPr>
        <p:spPr>
          <a:xfrm>
            <a:off x="5620512" y="398373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19" name="object 719"/>
          <p:cNvSpPr/>
          <p:nvPr/>
        </p:nvSpPr>
        <p:spPr>
          <a:xfrm>
            <a:off x="900684" y="3983736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0" name="object 720"/>
          <p:cNvSpPr/>
          <p:nvPr/>
        </p:nvSpPr>
        <p:spPr>
          <a:xfrm>
            <a:off x="6647688" y="4059936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70788" y="4599274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21" name="object 721"/>
          <p:cNvSpPr/>
          <p:nvPr/>
        </p:nvSpPr>
        <p:spPr>
          <a:xfrm>
            <a:off x="900684" y="45262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2" name="object 722"/>
          <p:cNvSpPr/>
          <p:nvPr/>
        </p:nvSpPr>
        <p:spPr>
          <a:xfrm>
            <a:off x="912875" y="452628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3" name="object 723"/>
          <p:cNvSpPr/>
          <p:nvPr/>
        </p:nvSpPr>
        <p:spPr>
          <a:xfrm>
            <a:off x="1290828" y="45262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4" name="object 724"/>
          <p:cNvSpPr/>
          <p:nvPr/>
        </p:nvSpPr>
        <p:spPr>
          <a:xfrm>
            <a:off x="1303020" y="452628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5" name="object 725"/>
          <p:cNvSpPr/>
          <p:nvPr/>
        </p:nvSpPr>
        <p:spPr>
          <a:xfrm>
            <a:off x="2026920" y="45262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6" name="object 726"/>
          <p:cNvSpPr/>
          <p:nvPr/>
        </p:nvSpPr>
        <p:spPr>
          <a:xfrm>
            <a:off x="2039112" y="452628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7" name="object 727"/>
          <p:cNvSpPr/>
          <p:nvPr/>
        </p:nvSpPr>
        <p:spPr>
          <a:xfrm>
            <a:off x="2863596" y="45262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8" name="object 728"/>
          <p:cNvSpPr/>
          <p:nvPr/>
        </p:nvSpPr>
        <p:spPr>
          <a:xfrm>
            <a:off x="2875788" y="452628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29" name="object 729"/>
          <p:cNvSpPr/>
          <p:nvPr/>
        </p:nvSpPr>
        <p:spPr>
          <a:xfrm>
            <a:off x="3759708" y="45262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0" name="object 730"/>
          <p:cNvSpPr/>
          <p:nvPr/>
        </p:nvSpPr>
        <p:spPr>
          <a:xfrm>
            <a:off x="3771900" y="452628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1" name="object 731"/>
          <p:cNvSpPr/>
          <p:nvPr/>
        </p:nvSpPr>
        <p:spPr>
          <a:xfrm>
            <a:off x="4556760" y="45262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2" name="object 732"/>
          <p:cNvSpPr/>
          <p:nvPr/>
        </p:nvSpPr>
        <p:spPr>
          <a:xfrm>
            <a:off x="4568952" y="452628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3" name="object 733"/>
          <p:cNvSpPr/>
          <p:nvPr/>
        </p:nvSpPr>
        <p:spPr>
          <a:xfrm>
            <a:off x="5608319" y="45262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4" name="object 734"/>
          <p:cNvSpPr/>
          <p:nvPr/>
        </p:nvSpPr>
        <p:spPr>
          <a:xfrm>
            <a:off x="5620512" y="452628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5" name="object 735"/>
          <p:cNvSpPr/>
          <p:nvPr/>
        </p:nvSpPr>
        <p:spPr>
          <a:xfrm>
            <a:off x="900684" y="4526281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6" name="object 736"/>
          <p:cNvSpPr/>
          <p:nvPr/>
        </p:nvSpPr>
        <p:spPr>
          <a:xfrm>
            <a:off x="6647688" y="4602481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70788" y="5141819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37" name="object 737"/>
          <p:cNvSpPr/>
          <p:nvPr/>
        </p:nvSpPr>
        <p:spPr>
          <a:xfrm>
            <a:off x="900684" y="50688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8" name="object 738"/>
          <p:cNvSpPr/>
          <p:nvPr/>
        </p:nvSpPr>
        <p:spPr>
          <a:xfrm>
            <a:off x="912875" y="506882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39" name="object 739"/>
          <p:cNvSpPr/>
          <p:nvPr/>
        </p:nvSpPr>
        <p:spPr>
          <a:xfrm>
            <a:off x="1290828" y="50688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0" name="object 740"/>
          <p:cNvSpPr/>
          <p:nvPr/>
        </p:nvSpPr>
        <p:spPr>
          <a:xfrm>
            <a:off x="1303020" y="506882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1" name="object 741"/>
          <p:cNvSpPr/>
          <p:nvPr/>
        </p:nvSpPr>
        <p:spPr>
          <a:xfrm>
            <a:off x="2026920" y="50688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2" name="object 742"/>
          <p:cNvSpPr/>
          <p:nvPr/>
        </p:nvSpPr>
        <p:spPr>
          <a:xfrm>
            <a:off x="2039112" y="506882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3" name="object 743"/>
          <p:cNvSpPr/>
          <p:nvPr/>
        </p:nvSpPr>
        <p:spPr>
          <a:xfrm>
            <a:off x="2863596" y="50688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4" name="object 744"/>
          <p:cNvSpPr/>
          <p:nvPr/>
        </p:nvSpPr>
        <p:spPr>
          <a:xfrm>
            <a:off x="2875788" y="506882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5" name="object 745"/>
          <p:cNvSpPr/>
          <p:nvPr/>
        </p:nvSpPr>
        <p:spPr>
          <a:xfrm>
            <a:off x="3759708" y="50688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6" name="object 746"/>
          <p:cNvSpPr/>
          <p:nvPr/>
        </p:nvSpPr>
        <p:spPr>
          <a:xfrm>
            <a:off x="3771900" y="506882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7" name="object 747"/>
          <p:cNvSpPr/>
          <p:nvPr/>
        </p:nvSpPr>
        <p:spPr>
          <a:xfrm>
            <a:off x="4556760" y="50688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8" name="object 748"/>
          <p:cNvSpPr/>
          <p:nvPr/>
        </p:nvSpPr>
        <p:spPr>
          <a:xfrm>
            <a:off x="4568952" y="506882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49" name="object 749"/>
          <p:cNvSpPr/>
          <p:nvPr/>
        </p:nvSpPr>
        <p:spPr>
          <a:xfrm>
            <a:off x="5608319" y="50688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0" name="object 750"/>
          <p:cNvSpPr/>
          <p:nvPr/>
        </p:nvSpPr>
        <p:spPr>
          <a:xfrm>
            <a:off x="5620512" y="506882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1" name="object 751"/>
          <p:cNvSpPr/>
          <p:nvPr/>
        </p:nvSpPr>
        <p:spPr>
          <a:xfrm>
            <a:off x="900684" y="5068824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2" name="object 752"/>
          <p:cNvSpPr/>
          <p:nvPr/>
        </p:nvSpPr>
        <p:spPr>
          <a:xfrm>
            <a:off x="6647688" y="5145024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70788" y="5684362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53" name="object 753"/>
          <p:cNvSpPr/>
          <p:nvPr/>
        </p:nvSpPr>
        <p:spPr>
          <a:xfrm>
            <a:off x="900684" y="56113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4" name="object 754"/>
          <p:cNvSpPr/>
          <p:nvPr/>
        </p:nvSpPr>
        <p:spPr>
          <a:xfrm>
            <a:off x="912875" y="561136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5" name="object 755"/>
          <p:cNvSpPr/>
          <p:nvPr/>
        </p:nvSpPr>
        <p:spPr>
          <a:xfrm>
            <a:off x="1290828" y="56113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6" name="object 756"/>
          <p:cNvSpPr/>
          <p:nvPr/>
        </p:nvSpPr>
        <p:spPr>
          <a:xfrm>
            <a:off x="1303020" y="561136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7" name="object 757"/>
          <p:cNvSpPr/>
          <p:nvPr/>
        </p:nvSpPr>
        <p:spPr>
          <a:xfrm>
            <a:off x="2026920" y="56113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8" name="object 758"/>
          <p:cNvSpPr/>
          <p:nvPr/>
        </p:nvSpPr>
        <p:spPr>
          <a:xfrm>
            <a:off x="2039112" y="561136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59" name="object 759"/>
          <p:cNvSpPr/>
          <p:nvPr/>
        </p:nvSpPr>
        <p:spPr>
          <a:xfrm>
            <a:off x="2863596" y="56113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0" name="object 760"/>
          <p:cNvSpPr/>
          <p:nvPr/>
        </p:nvSpPr>
        <p:spPr>
          <a:xfrm>
            <a:off x="2875788" y="561136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1" name="object 761"/>
          <p:cNvSpPr/>
          <p:nvPr/>
        </p:nvSpPr>
        <p:spPr>
          <a:xfrm>
            <a:off x="3759708" y="56113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2" name="object 762"/>
          <p:cNvSpPr/>
          <p:nvPr/>
        </p:nvSpPr>
        <p:spPr>
          <a:xfrm>
            <a:off x="3771900" y="561136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3" name="object 763"/>
          <p:cNvSpPr/>
          <p:nvPr/>
        </p:nvSpPr>
        <p:spPr>
          <a:xfrm>
            <a:off x="4556760" y="56113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4" name="object 764"/>
          <p:cNvSpPr/>
          <p:nvPr/>
        </p:nvSpPr>
        <p:spPr>
          <a:xfrm>
            <a:off x="4568952" y="561136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5" name="object 765"/>
          <p:cNvSpPr/>
          <p:nvPr/>
        </p:nvSpPr>
        <p:spPr>
          <a:xfrm>
            <a:off x="5608319" y="56113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6" name="object 766"/>
          <p:cNvSpPr/>
          <p:nvPr/>
        </p:nvSpPr>
        <p:spPr>
          <a:xfrm>
            <a:off x="5620512" y="561136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7" name="object 767"/>
          <p:cNvSpPr/>
          <p:nvPr/>
        </p:nvSpPr>
        <p:spPr>
          <a:xfrm>
            <a:off x="900684" y="5611368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68" name="object 768"/>
          <p:cNvSpPr/>
          <p:nvPr/>
        </p:nvSpPr>
        <p:spPr>
          <a:xfrm>
            <a:off x="6647688" y="5687568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0788" y="6225383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69" name="object 769"/>
          <p:cNvSpPr/>
          <p:nvPr/>
        </p:nvSpPr>
        <p:spPr>
          <a:xfrm>
            <a:off x="900684" y="6153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0" name="object 770"/>
          <p:cNvSpPr/>
          <p:nvPr/>
        </p:nvSpPr>
        <p:spPr>
          <a:xfrm>
            <a:off x="912875" y="615391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1" name="object 771"/>
          <p:cNvSpPr/>
          <p:nvPr/>
        </p:nvSpPr>
        <p:spPr>
          <a:xfrm>
            <a:off x="1290828" y="61539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2" name="object 772"/>
          <p:cNvSpPr/>
          <p:nvPr/>
        </p:nvSpPr>
        <p:spPr>
          <a:xfrm>
            <a:off x="1303020" y="61539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3" name="object 773"/>
          <p:cNvSpPr/>
          <p:nvPr/>
        </p:nvSpPr>
        <p:spPr>
          <a:xfrm>
            <a:off x="2026920" y="6153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4" name="object 774"/>
          <p:cNvSpPr/>
          <p:nvPr/>
        </p:nvSpPr>
        <p:spPr>
          <a:xfrm>
            <a:off x="2039112" y="61539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5" name="object 775"/>
          <p:cNvSpPr/>
          <p:nvPr/>
        </p:nvSpPr>
        <p:spPr>
          <a:xfrm>
            <a:off x="2863596" y="6153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6" name="object 776"/>
          <p:cNvSpPr/>
          <p:nvPr/>
        </p:nvSpPr>
        <p:spPr>
          <a:xfrm>
            <a:off x="2875788" y="61539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7" name="object 777"/>
          <p:cNvSpPr/>
          <p:nvPr/>
        </p:nvSpPr>
        <p:spPr>
          <a:xfrm>
            <a:off x="3759708" y="6153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8" name="object 778"/>
          <p:cNvSpPr/>
          <p:nvPr/>
        </p:nvSpPr>
        <p:spPr>
          <a:xfrm>
            <a:off x="3771900" y="61539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79" name="object 779"/>
          <p:cNvSpPr/>
          <p:nvPr/>
        </p:nvSpPr>
        <p:spPr>
          <a:xfrm>
            <a:off x="4556760" y="6153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0" name="object 780"/>
          <p:cNvSpPr/>
          <p:nvPr/>
        </p:nvSpPr>
        <p:spPr>
          <a:xfrm>
            <a:off x="4568952" y="61539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1" name="object 781"/>
          <p:cNvSpPr/>
          <p:nvPr/>
        </p:nvSpPr>
        <p:spPr>
          <a:xfrm>
            <a:off x="5608319" y="61539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2" name="object 782"/>
          <p:cNvSpPr/>
          <p:nvPr/>
        </p:nvSpPr>
        <p:spPr>
          <a:xfrm>
            <a:off x="5620512" y="61539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3" name="object 783"/>
          <p:cNvSpPr/>
          <p:nvPr/>
        </p:nvSpPr>
        <p:spPr>
          <a:xfrm>
            <a:off x="900684" y="6153912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4" name="object 784"/>
          <p:cNvSpPr/>
          <p:nvPr/>
        </p:nvSpPr>
        <p:spPr>
          <a:xfrm>
            <a:off x="6647688" y="6230112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1"/>
                </a:moveTo>
                <a:lnTo>
                  <a:pt x="12193" y="1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70788" y="6767926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85" name="object 785"/>
          <p:cNvSpPr/>
          <p:nvPr/>
        </p:nvSpPr>
        <p:spPr>
          <a:xfrm>
            <a:off x="900684" y="66964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6" name="object 786"/>
          <p:cNvSpPr/>
          <p:nvPr/>
        </p:nvSpPr>
        <p:spPr>
          <a:xfrm>
            <a:off x="912875" y="669645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7" name="object 787"/>
          <p:cNvSpPr/>
          <p:nvPr/>
        </p:nvSpPr>
        <p:spPr>
          <a:xfrm>
            <a:off x="1290828" y="66964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8" name="object 788"/>
          <p:cNvSpPr/>
          <p:nvPr/>
        </p:nvSpPr>
        <p:spPr>
          <a:xfrm>
            <a:off x="1303020" y="669645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89" name="object 789"/>
          <p:cNvSpPr/>
          <p:nvPr/>
        </p:nvSpPr>
        <p:spPr>
          <a:xfrm>
            <a:off x="2026920" y="66964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0" name="object 790"/>
          <p:cNvSpPr/>
          <p:nvPr/>
        </p:nvSpPr>
        <p:spPr>
          <a:xfrm>
            <a:off x="2039112" y="669645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1" name="object 791"/>
          <p:cNvSpPr/>
          <p:nvPr/>
        </p:nvSpPr>
        <p:spPr>
          <a:xfrm>
            <a:off x="2863596" y="66964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2" name="object 792"/>
          <p:cNvSpPr/>
          <p:nvPr/>
        </p:nvSpPr>
        <p:spPr>
          <a:xfrm>
            <a:off x="2875788" y="669645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3" name="object 793"/>
          <p:cNvSpPr/>
          <p:nvPr/>
        </p:nvSpPr>
        <p:spPr>
          <a:xfrm>
            <a:off x="3759708" y="66964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4" name="object 794"/>
          <p:cNvSpPr/>
          <p:nvPr/>
        </p:nvSpPr>
        <p:spPr>
          <a:xfrm>
            <a:off x="3771900" y="669645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5" name="object 795"/>
          <p:cNvSpPr/>
          <p:nvPr/>
        </p:nvSpPr>
        <p:spPr>
          <a:xfrm>
            <a:off x="4556760" y="66964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6" name="object 796"/>
          <p:cNvSpPr/>
          <p:nvPr/>
        </p:nvSpPr>
        <p:spPr>
          <a:xfrm>
            <a:off x="4568952" y="669645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7" name="object 797"/>
          <p:cNvSpPr/>
          <p:nvPr/>
        </p:nvSpPr>
        <p:spPr>
          <a:xfrm>
            <a:off x="5608319" y="66964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8" name="object 798"/>
          <p:cNvSpPr/>
          <p:nvPr/>
        </p:nvSpPr>
        <p:spPr>
          <a:xfrm>
            <a:off x="5620512" y="669645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99" name="object 799"/>
          <p:cNvSpPr/>
          <p:nvPr/>
        </p:nvSpPr>
        <p:spPr>
          <a:xfrm>
            <a:off x="900684" y="6696456"/>
            <a:ext cx="5759197" cy="541021"/>
          </a:xfrm>
          <a:custGeom>
            <a:avLst/>
            <a:gdLst/>
            <a:ahLst/>
            <a:cxnLst/>
            <a:rect l="l" t="t" r="r" b="b"/>
            <a:pathLst>
              <a:path w="5759197" h="541021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1021">
                <a:moveTo>
                  <a:pt x="0" y="541021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1021"/>
                </a:lnTo>
                <a:close/>
              </a:path>
              <a:path w="5759197" h="541021">
                <a:moveTo>
                  <a:pt x="390144" y="541021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1021"/>
                </a:lnTo>
                <a:close/>
              </a:path>
              <a:path w="5759197" h="541021">
                <a:moveTo>
                  <a:pt x="1126236" y="541021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1021"/>
                </a:lnTo>
                <a:close/>
              </a:path>
              <a:path w="5759197" h="541021">
                <a:moveTo>
                  <a:pt x="1962912" y="541021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1021"/>
                </a:lnTo>
                <a:close/>
              </a:path>
              <a:path w="5759197" h="541021">
                <a:moveTo>
                  <a:pt x="2859024" y="541021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1021"/>
                </a:lnTo>
                <a:close/>
              </a:path>
              <a:path w="5759197" h="541021">
                <a:moveTo>
                  <a:pt x="3656076" y="541021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1021"/>
                </a:lnTo>
                <a:close/>
              </a:path>
              <a:path w="5759197" h="541021">
                <a:moveTo>
                  <a:pt x="4707636" y="541021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10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0" name="object 800"/>
          <p:cNvSpPr/>
          <p:nvPr/>
        </p:nvSpPr>
        <p:spPr>
          <a:xfrm>
            <a:off x="6647688" y="6772656"/>
            <a:ext cx="12193" cy="464821"/>
          </a:xfrm>
          <a:custGeom>
            <a:avLst/>
            <a:gdLst/>
            <a:ahLst/>
            <a:cxnLst/>
            <a:rect l="l" t="t" r="r" b="b"/>
            <a:pathLst>
              <a:path w="12193" h="464821">
                <a:moveTo>
                  <a:pt x="0" y="0"/>
                </a:moveTo>
                <a:lnTo>
                  <a:pt x="12193" y="0"/>
                </a:lnTo>
                <a:lnTo>
                  <a:pt x="12193" y="464821"/>
                </a:lnTo>
                <a:lnTo>
                  <a:pt x="0" y="4648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70788" y="7310471"/>
            <a:ext cx="14042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01" name="object 801"/>
          <p:cNvSpPr/>
          <p:nvPr/>
        </p:nvSpPr>
        <p:spPr>
          <a:xfrm>
            <a:off x="900684" y="72374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2" name="object 802"/>
          <p:cNvSpPr/>
          <p:nvPr/>
        </p:nvSpPr>
        <p:spPr>
          <a:xfrm>
            <a:off x="912875" y="723747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3" name="object 803"/>
          <p:cNvSpPr/>
          <p:nvPr/>
        </p:nvSpPr>
        <p:spPr>
          <a:xfrm>
            <a:off x="1290828" y="723747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4" name="object 804"/>
          <p:cNvSpPr/>
          <p:nvPr/>
        </p:nvSpPr>
        <p:spPr>
          <a:xfrm>
            <a:off x="1303020" y="723747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5" name="object 805"/>
          <p:cNvSpPr/>
          <p:nvPr/>
        </p:nvSpPr>
        <p:spPr>
          <a:xfrm>
            <a:off x="2026920" y="72374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6" name="object 806"/>
          <p:cNvSpPr/>
          <p:nvPr/>
        </p:nvSpPr>
        <p:spPr>
          <a:xfrm>
            <a:off x="2039112" y="723747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7" name="object 807"/>
          <p:cNvSpPr/>
          <p:nvPr/>
        </p:nvSpPr>
        <p:spPr>
          <a:xfrm>
            <a:off x="2863596" y="72374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8" name="object 808"/>
          <p:cNvSpPr/>
          <p:nvPr/>
        </p:nvSpPr>
        <p:spPr>
          <a:xfrm>
            <a:off x="2875788" y="723747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09" name="object 809"/>
          <p:cNvSpPr/>
          <p:nvPr/>
        </p:nvSpPr>
        <p:spPr>
          <a:xfrm>
            <a:off x="3759708" y="72374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0" name="object 810"/>
          <p:cNvSpPr/>
          <p:nvPr/>
        </p:nvSpPr>
        <p:spPr>
          <a:xfrm>
            <a:off x="3771900" y="723747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1" name="object 811"/>
          <p:cNvSpPr/>
          <p:nvPr/>
        </p:nvSpPr>
        <p:spPr>
          <a:xfrm>
            <a:off x="4556760" y="72374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2" name="object 812"/>
          <p:cNvSpPr/>
          <p:nvPr/>
        </p:nvSpPr>
        <p:spPr>
          <a:xfrm>
            <a:off x="4568952" y="723747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3" name="object 813"/>
          <p:cNvSpPr/>
          <p:nvPr/>
        </p:nvSpPr>
        <p:spPr>
          <a:xfrm>
            <a:off x="5608319" y="723747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4" name="object 814"/>
          <p:cNvSpPr/>
          <p:nvPr/>
        </p:nvSpPr>
        <p:spPr>
          <a:xfrm>
            <a:off x="5620512" y="723747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5" name="object 815"/>
          <p:cNvSpPr/>
          <p:nvPr/>
        </p:nvSpPr>
        <p:spPr>
          <a:xfrm>
            <a:off x="900684" y="7237476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6" name="object 816"/>
          <p:cNvSpPr/>
          <p:nvPr/>
        </p:nvSpPr>
        <p:spPr>
          <a:xfrm>
            <a:off x="6647688" y="7313676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1"/>
                </a:moveTo>
                <a:lnTo>
                  <a:pt x="12193" y="1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70788" y="7853015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17" name="object 817"/>
          <p:cNvSpPr/>
          <p:nvPr/>
        </p:nvSpPr>
        <p:spPr>
          <a:xfrm>
            <a:off x="900684" y="77800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8" name="object 818"/>
          <p:cNvSpPr/>
          <p:nvPr/>
        </p:nvSpPr>
        <p:spPr>
          <a:xfrm>
            <a:off x="912875" y="778002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19" name="object 819"/>
          <p:cNvSpPr/>
          <p:nvPr/>
        </p:nvSpPr>
        <p:spPr>
          <a:xfrm>
            <a:off x="1290828" y="77800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0" name="object 820"/>
          <p:cNvSpPr/>
          <p:nvPr/>
        </p:nvSpPr>
        <p:spPr>
          <a:xfrm>
            <a:off x="1303020" y="778002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1" name="object 821"/>
          <p:cNvSpPr/>
          <p:nvPr/>
        </p:nvSpPr>
        <p:spPr>
          <a:xfrm>
            <a:off x="2026920" y="77800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2" name="object 822"/>
          <p:cNvSpPr/>
          <p:nvPr/>
        </p:nvSpPr>
        <p:spPr>
          <a:xfrm>
            <a:off x="2039112" y="778002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3" name="object 823"/>
          <p:cNvSpPr/>
          <p:nvPr/>
        </p:nvSpPr>
        <p:spPr>
          <a:xfrm>
            <a:off x="2863596" y="77800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4" name="object 824"/>
          <p:cNvSpPr/>
          <p:nvPr/>
        </p:nvSpPr>
        <p:spPr>
          <a:xfrm>
            <a:off x="2875788" y="778002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5" name="object 825"/>
          <p:cNvSpPr/>
          <p:nvPr/>
        </p:nvSpPr>
        <p:spPr>
          <a:xfrm>
            <a:off x="3759708" y="77800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6" name="object 826"/>
          <p:cNvSpPr/>
          <p:nvPr/>
        </p:nvSpPr>
        <p:spPr>
          <a:xfrm>
            <a:off x="3771900" y="778002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7" name="object 827"/>
          <p:cNvSpPr/>
          <p:nvPr/>
        </p:nvSpPr>
        <p:spPr>
          <a:xfrm>
            <a:off x="4556760" y="77800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8" name="object 828"/>
          <p:cNvSpPr/>
          <p:nvPr/>
        </p:nvSpPr>
        <p:spPr>
          <a:xfrm>
            <a:off x="4568952" y="778002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29" name="object 829"/>
          <p:cNvSpPr/>
          <p:nvPr/>
        </p:nvSpPr>
        <p:spPr>
          <a:xfrm>
            <a:off x="5608319" y="77800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0" name="object 830"/>
          <p:cNvSpPr/>
          <p:nvPr/>
        </p:nvSpPr>
        <p:spPr>
          <a:xfrm>
            <a:off x="5620512" y="778002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1" name="object 831"/>
          <p:cNvSpPr/>
          <p:nvPr/>
        </p:nvSpPr>
        <p:spPr>
          <a:xfrm>
            <a:off x="900684" y="7780020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2" name="object 832"/>
          <p:cNvSpPr/>
          <p:nvPr/>
        </p:nvSpPr>
        <p:spPr>
          <a:xfrm>
            <a:off x="6647688" y="7856220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0"/>
                </a:moveTo>
                <a:lnTo>
                  <a:pt x="12193" y="0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70788" y="8395559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33" name="object 833"/>
          <p:cNvSpPr/>
          <p:nvPr/>
        </p:nvSpPr>
        <p:spPr>
          <a:xfrm>
            <a:off x="900684" y="83225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4" name="object 834"/>
          <p:cNvSpPr/>
          <p:nvPr/>
        </p:nvSpPr>
        <p:spPr>
          <a:xfrm>
            <a:off x="912875" y="8322564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5" name="object 835"/>
          <p:cNvSpPr/>
          <p:nvPr/>
        </p:nvSpPr>
        <p:spPr>
          <a:xfrm>
            <a:off x="1290828" y="832256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6" name="object 836"/>
          <p:cNvSpPr/>
          <p:nvPr/>
        </p:nvSpPr>
        <p:spPr>
          <a:xfrm>
            <a:off x="1303020" y="8322564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7" name="object 837"/>
          <p:cNvSpPr/>
          <p:nvPr/>
        </p:nvSpPr>
        <p:spPr>
          <a:xfrm>
            <a:off x="2026920" y="83225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8" name="object 838"/>
          <p:cNvSpPr/>
          <p:nvPr/>
        </p:nvSpPr>
        <p:spPr>
          <a:xfrm>
            <a:off x="2039112" y="8322564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39" name="object 839"/>
          <p:cNvSpPr/>
          <p:nvPr/>
        </p:nvSpPr>
        <p:spPr>
          <a:xfrm>
            <a:off x="2863596" y="83225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0" name="object 840"/>
          <p:cNvSpPr/>
          <p:nvPr/>
        </p:nvSpPr>
        <p:spPr>
          <a:xfrm>
            <a:off x="2875788" y="8322564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1" name="object 841"/>
          <p:cNvSpPr/>
          <p:nvPr/>
        </p:nvSpPr>
        <p:spPr>
          <a:xfrm>
            <a:off x="3759708" y="83225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2" name="object 842"/>
          <p:cNvSpPr/>
          <p:nvPr/>
        </p:nvSpPr>
        <p:spPr>
          <a:xfrm>
            <a:off x="3771900" y="8322564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3" name="object 843"/>
          <p:cNvSpPr/>
          <p:nvPr/>
        </p:nvSpPr>
        <p:spPr>
          <a:xfrm>
            <a:off x="4556760" y="83225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1"/>
                </a:moveTo>
                <a:lnTo>
                  <a:pt x="12192" y="1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4" name="object 844"/>
          <p:cNvSpPr/>
          <p:nvPr/>
        </p:nvSpPr>
        <p:spPr>
          <a:xfrm>
            <a:off x="4568952" y="8322564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5" name="object 845"/>
          <p:cNvSpPr/>
          <p:nvPr/>
        </p:nvSpPr>
        <p:spPr>
          <a:xfrm>
            <a:off x="5608319" y="832256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1"/>
                </a:moveTo>
                <a:lnTo>
                  <a:pt x="12193" y="1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6" name="object 846"/>
          <p:cNvSpPr/>
          <p:nvPr/>
        </p:nvSpPr>
        <p:spPr>
          <a:xfrm>
            <a:off x="5620512" y="8322564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7" name="object 847"/>
          <p:cNvSpPr/>
          <p:nvPr/>
        </p:nvSpPr>
        <p:spPr>
          <a:xfrm>
            <a:off x="900684" y="8322564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8" name="object 848"/>
          <p:cNvSpPr/>
          <p:nvPr/>
        </p:nvSpPr>
        <p:spPr>
          <a:xfrm>
            <a:off x="6647688" y="8398764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0788" y="8938103"/>
            <a:ext cx="15645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49" name="object 849"/>
          <p:cNvSpPr/>
          <p:nvPr/>
        </p:nvSpPr>
        <p:spPr>
          <a:xfrm>
            <a:off x="900684" y="88651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0" name="object 850"/>
          <p:cNvSpPr/>
          <p:nvPr/>
        </p:nvSpPr>
        <p:spPr>
          <a:xfrm>
            <a:off x="912875" y="886510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1" name="object 851"/>
          <p:cNvSpPr/>
          <p:nvPr/>
        </p:nvSpPr>
        <p:spPr>
          <a:xfrm>
            <a:off x="1290828" y="886510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2" name="object 852"/>
          <p:cNvSpPr/>
          <p:nvPr/>
        </p:nvSpPr>
        <p:spPr>
          <a:xfrm>
            <a:off x="1303020" y="886510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3" name="object 853"/>
          <p:cNvSpPr/>
          <p:nvPr/>
        </p:nvSpPr>
        <p:spPr>
          <a:xfrm>
            <a:off x="2026920" y="88651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4" name="object 854"/>
          <p:cNvSpPr/>
          <p:nvPr/>
        </p:nvSpPr>
        <p:spPr>
          <a:xfrm>
            <a:off x="2039112" y="886510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5" name="object 855"/>
          <p:cNvSpPr/>
          <p:nvPr/>
        </p:nvSpPr>
        <p:spPr>
          <a:xfrm>
            <a:off x="2863596" y="88651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6" name="object 856"/>
          <p:cNvSpPr/>
          <p:nvPr/>
        </p:nvSpPr>
        <p:spPr>
          <a:xfrm>
            <a:off x="2875788" y="886510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7" name="object 857"/>
          <p:cNvSpPr/>
          <p:nvPr/>
        </p:nvSpPr>
        <p:spPr>
          <a:xfrm>
            <a:off x="3759708" y="88651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8" name="object 858"/>
          <p:cNvSpPr/>
          <p:nvPr/>
        </p:nvSpPr>
        <p:spPr>
          <a:xfrm>
            <a:off x="3771900" y="886510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9" name="object 859"/>
          <p:cNvSpPr/>
          <p:nvPr/>
        </p:nvSpPr>
        <p:spPr>
          <a:xfrm>
            <a:off x="4556760" y="88651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0" name="object 860"/>
          <p:cNvSpPr/>
          <p:nvPr/>
        </p:nvSpPr>
        <p:spPr>
          <a:xfrm>
            <a:off x="4568952" y="886510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1" name="object 861"/>
          <p:cNvSpPr/>
          <p:nvPr/>
        </p:nvSpPr>
        <p:spPr>
          <a:xfrm>
            <a:off x="5608319" y="886510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2" name="object 862"/>
          <p:cNvSpPr/>
          <p:nvPr/>
        </p:nvSpPr>
        <p:spPr>
          <a:xfrm>
            <a:off x="5620512" y="886510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3" name="object 863"/>
          <p:cNvSpPr/>
          <p:nvPr/>
        </p:nvSpPr>
        <p:spPr>
          <a:xfrm>
            <a:off x="6647688" y="886510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4" name="object 864"/>
          <p:cNvSpPr/>
          <p:nvPr/>
        </p:nvSpPr>
        <p:spPr>
          <a:xfrm>
            <a:off x="900684" y="894130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5" name="object 865"/>
          <p:cNvSpPr/>
          <p:nvPr/>
        </p:nvSpPr>
        <p:spPr>
          <a:xfrm>
            <a:off x="900684" y="9407653"/>
            <a:ext cx="390144" cy="12192"/>
          </a:xfrm>
          <a:custGeom>
            <a:avLst/>
            <a:gdLst/>
            <a:ahLst/>
            <a:cxnLst/>
            <a:rect l="l" t="t" r="r" b="b"/>
            <a:pathLst>
              <a:path w="390144" h="12192">
                <a:moveTo>
                  <a:pt x="0" y="0"/>
                </a:moveTo>
                <a:lnTo>
                  <a:pt x="390144" y="0"/>
                </a:lnTo>
                <a:lnTo>
                  <a:pt x="39014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6" name="object 866"/>
          <p:cNvSpPr/>
          <p:nvPr/>
        </p:nvSpPr>
        <p:spPr>
          <a:xfrm>
            <a:off x="1290828" y="894130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7" name="object 867"/>
          <p:cNvSpPr/>
          <p:nvPr/>
        </p:nvSpPr>
        <p:spPr>
          <a:xfrm>
            <a:off x="1303020" y="9407653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8" name="object 868"/>
          <p:cNvSpPr/>
          <p:nvPr/>
        </p:nvSpPr>
        <p:spPr>
          <a:xfrm>
            <a:off x="2026920" y="894130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9" name="object 869"/>
          <p:cNvSpPr/>
          <p:nvPr/>
        </p:nvSpPr>
        <p:spPr>
          <a:xfrm>
            <a:off x="2039112" y="9407653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0" name="object 870"/>
          <p:cNvSpPr/>
          <p:nvPr/>
        </p:nvSpPr>
        <p:spPr>
          <a:xfrm>
            <a:off x="2863596" y="894130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1" name="object 871"/>
          <p:cNvSpPr/>
          <p:nvPr/>
        </p:nvSpPr>
        <p:spPr>
          <a:xfrm>
            <a:off x="2875788" y="9407653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2" name="object 872"/>
          <p:cNvSpPr/>
          <p:nvPr/>
        </p:nvSpPr>
        <p:spPr>
          <a:xfrm>
            <a:off x="3759708" y="894130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3" name="object 873"/>
          <p:cNvSpPr/>
          <p:nvPr/>
        </p:nvSpPr>
        <p:spPr>
          <a:xfrm>
            <a:off x="3771900" y="9407653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4" name="object 874"/>
          <p:cNvSpPr/>
          <p:nvPr/>
        </p:nvSpPr>
        <p:spPr>
          <a:xfrm>
            <a:off x="4556760" y="894130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5" name="object 875"/>
          <p:cNvSpPr/>
          <p:nvPr/>
        </p:nvSpPr>
        <p:spPr>
          <a:xfrm>
            <a:off x="4568952" y="9407653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6" name="object 876"/>
          <p:cNvSpPr/>
          <p:nvPr/>
        </p:nvSpPr>
        <p:spPr>
          <a:xfrm>
            <a:off x="5608319" y="894130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1" y="0"/>
                </a:moveTo>
                <a:lnTo>
                  <a:pt x="12193" y="0"/>
                </a:lnTo>
                <a:lnTo>
                  <a:pt x="12193" y="478537"/>
                </a:lnTo>
                <a:lnTo>
                  <a:pt x="1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7" name="object 877"/>
          <p:cNvSpPr/>
          <p:nvPr/>
        </p:nvSpPr>
        <p:spPr>
          <a:xfrm>
            <a:off x="5620512" y="9407653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8" name="object 878"/>
          <p:cNvSpPr/>
          <p:nvPr/>
        </p:nvSpPr>
        <p:spPr>
          <a:xfrm>
            <a:off x="6647688" y="894130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0" y="0"/>
                </a:moveTo>
                <a:lnTo>
                  <a:pt x="12193" y="0"/>
                </a:lnTo>
                <a:lnTo>
                  <a:pt x="12193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9" name="object 879"/>
          <p:cNvSpPr/>
          <p:nvPr/>
        </p:nvSpPr>
        <p:spPr>
          <a:xfrm>
            <a:off x="6647688" y="9407653"/>
            <a:ext cx="12193" cy="12192"/>
          </a:xfrm>
          <a:custGeom>
            <a:avLst/>
            <a:gdLst/>
            <a:ahLst/>
            <a:cxnLst/>
            <a:rect l="l" t="t" r="r" b="b"/>
            <a:pathLst>
              <a:path w="12193" h="12192">
                <a:moveTo>
                  <a:pt x="0" y="0"/>
                </a:moveTo>
                <a:lnTo>
                  <a:pt x="12193" y="0"/>
                </a:lnTo>
                <a:lnTo>
                  <a:pt x="121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94609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11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362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001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Commune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80" name="object 880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1" name="object 881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2" name="object 882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3" name="object 883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4" name="object 884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5" name="object 885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6" name="object 886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7" name="object 887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8" name="object 888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9" name="object 889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0" name="object 890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1" name="object 891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2" name="object 892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3" name="object 893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4" name="object 894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5" name="object 895"/>
          <p:cNvSpPr/>
          <p:nvPr/>
        </p:nvSpPr>
        <p:spPr>
          <a:xfrm>
            <a:off x="900684" y="975360"/>
            <a:ext cx="5759197" cy="466345"/>
          </a:xfrm>
          <a:custGeom>
            <a:avLst/>
            <a:gdLst/>
            <a:ahLst/>
            <a:cxnLst/>
            <a:rect l="l" t="t" r="r" b="b"/>
            <a:pathLst>
              <a:path w="5759197" h="466345">
                <a:moveTo>
                  <a:pt x="0" y="466345"/>
                </a:moveTo>
                <a:lnTo>
                  <a:pt x="0" y="0"/>
                </a:lnTo>
                <a:lnTo>
                  <a:pt x="12192" y="0"/>
                </a:lnTo>
                <a:lnTo>
                  <a:pt x="12192" y="466345"/>
                </a:lnTo>
                <a:close/>
              </a:path>
              <a:path w="5759197" h="466345">
                <a:moveTo>
                  <a:pt x="390144" y="466345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466345"/>
                </a:lnTo>
                <a:close/>
              </a:path>
              <a:path w="5759197" h="466345">
                <a:moveTo>
                  <a:pt x="1126236" y="466345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466345"/>
                </a:lnTo>
                <a:close/>
              </a:path>
              <a:path w="5759197" h="466345">
                <a:moveTo>
                  <a:pt x="1962912" y="466345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466345"/>
                </a:lnTo>
                <a:close/>
              </a:path>
              <a:path w="5759197" h="466345">
                <a:moveTo>
                  <a:pt x="2859024" y="466345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466345"/>
                </a:lnTo>
                <a:close/>
              </a:path>
              <a:path w="5759197" h="466345">
                <a:moveTo>
                  <a:pt x="3656076" y="466345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466345"/>
                </a:lnTo>
                <a:close/>
              </a:path>
              <a:path w="5759197" h="466345">
                <a:moveTo>
                  <a:pt x="4707636" y="466345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466345"/>
                </a:lnTo>
                <a:close/>
              </a:path>
              <a:path w="5759197" h="466345">
                <a:moveTo>
                  <a:pt x="5747004" y="466345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70788" y="1514699"/>
            <a:ext cx="15645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96" name="object 896"/>
          <p:cNvSpPr/>
          <p:nvPr/>
        </p:nvSpPr>
        <p:spPr>
          <a:xfrm>
            <a:off x="900684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7" name="object 897"/>
          <p:cNvSpPr/>
          <p:nvPr/>
        </p:nvSpPr>
        <p:spPr>
          <a:xfrm>
            <a:off x="912875" y="1441705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8" name="object 898"/>
          <p:cNvSpPr/>
          <p:nvPr/>
        </p:nvSpPr>
        <p:spPr>
          <a:xfrm>
            <a:off x="1290828" y="144170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9" name="object 899"/>
          <p:cNvSpPr/>
          <p:nvPr/>
        </p:nvSpPr>
        <p:spPr>
          <a:xfrm>
            <a:off x="1303020" y="1441705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0" name="object 900"/>
          <p:cNvSpPr/>
          <p:nvPr/>
        </p:nvSpPr>
        <p:spPr>
          <a:xfrm>
            <a:off x="2026920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1" name="object 901"/>
          <p:cNvSpPr/>
          <p:nvPr/>
        </p:nvSpPr>
        <p:spPr>
          <a:xfrm>
            <a:off x="2039112" y="1441705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2" name="object 902"/>
          <p:cNvSpPr/>
          <p:nvPr/>
        </p:nvSpPr>
        <p:spPr>
          <a:xfrm>
            <a:off x="2863596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3" name="object 903"/>
          <p:cNvSpPr/>
          <p:nvPr/>
        </p:nvSpPr>
        <p:spPr>
          <a:xfrm>
            <a:off x="2875788" y="1441705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4" name="object 904"/>
          <p:cNvSpPr/>
          <p:nvPr/>
        </p:nvSpPr>
        <p:spPr>
          <a:xfrm>
            <a:off x="3759708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5" name="object 905"/>
          <p:cNvSpPr/>
          <p:nvPr/>
        </p:nvSpPr>
        <p:spPr>
          <a:xfrm>
            <a:off x="3771900" y="1441705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6" name="object 906"/>
          <p:cNvSpPr/>
          <p:nvPr/>
        </p:nvSpPr>
        <p:spPr>
          <a:xfrm>
            <a:off x="4556760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7" name="object 907"/>
          <p:cNvSpPr/>
          <p:nvPr/>
        </p:nvSpPr>
        <p:spPr>
          <a:xfrm>
            <a:off x="4568952" y="1441705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8" name="object 908"/>
          <p:cNvSpPr/>
          <p:nvPr/>
        </p:nvSpPr>
        <p:spPr>
          <a:xfrm>
            <a:off x="5608319" y="144170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9" name="object 909"/>
          <p:cNvSpPr/>
          <p:nvPr/>
        </p:nvSpPr>
        <p:spPr>
          <a:xfrm>
            <a:off x="5620512" y="1441705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0" name="object 910"/>
          <p:cNvSpPr/>
          <p:nvPr/>
        </p:nvSpPr>
        <p:spPr>
          <a:xfrm>
            <a:off x="900684" y="1441705"/>
            <a:ext cx="5759197" cy="542543"/>
          </a:xfrm>
          <a:custGeom>
            <a:avLst/>
            <a:gdLst/>
            <a:ahLst/>
            <a:cxnLst/>
            <a:rect l="l" t="t" r="r" b="b"/>
            <a:pathLst>
              <a:path w="5759197" h="54254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3">
                <a:moveTo>
                  <a:pt x="0" y="54254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3"/>
                </a:lnTo>
                <a:close/>
              </a:path>
              <a:path w="5759197" h="542543">
                <a:moveTo>
                  <a:pt x="390144" y="54254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3"/>
                </a:lnTo>
                <a:close/>
              </a:path>
              <a:path w="5759197" h="542543">
                <a:moveTo>
                  <a:pt x="1126236" y="54254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3"/>
                </a:lnTo>
                <a:close/>
              </a:path>
              <a:path w="5759197" h="542543">
                <a:moveTo>
                  <a:pt x="1962912" y="54254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3"/>
                </a:lnTo>
                <a:close/>
              </a:path>
              <a:path w="5759197" h="542543">
                <a:moveTo>
                  <a:pt x="2859024" y="54254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3"/>
                </a:lnTo>
                <a:close/>
              </a:path>
              <a:path w="5759197" h="542543">
                <a:moveTo>
                  <a:pt x="3656076" y="54254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3"/>
                </a:lnTo>
                <a:close/>
              </a:path>
              <a:path w="5759197" h="542543">
                <a:moveTo>
                  <a:pt x="4707636" y="54254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1" name="object 911"/>
          <p:cNvSpPr/>
          <p:nvPr/>
        </p:nvSpPr>
        <p:spPr>
          <a:xfrm>
            <a:off x="6647688" y="1517905"/>
            <a:ext cx="12193" cy="466343"/>
          </a:xfrm>
          <a:custGeom>
            <a:avLst/>
            <a:gdLst/>
            <a:ahLst/>
            <a:cxnLst/>
            <a:rect l="l" t="t" r="r" b="b"/>
            <a:pathLst>
              <a:path w="12193" h="466343">
                <a:moveTo>
                  <a:pt x="0" y="0"/>
                </a:moveTo>
                <a:lnTo>
                  <a:pt x="12193" y="0"/>
                </a:lnTo>
                <a:lnTo>
                  <a:pt x="12193" y="466343"/>
                </a:lnTo>
                <a:lnTo>
                  <a:pt x="0" y="4663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70788" y="2058711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46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12" name="object 912"/>
          <p:cNvSpPr/>
          <p:nvPr/>
        </p:nvSpPr>
        <p:spPr>
          <a:xfrm>
            <a:off x="900684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3" name="object 913"/>
          <p:cNvSpPr/>
          <p:nvPr/>
        </p:nvSpPr>
        <p:spPr>
          <a:xfrm>
            <a:off x="912875" y="198424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4" name="object 914"/>
          <p:cNvSpPr/>
          <p:nvPr/>
        </p:nvSpPr>
        <p:spPr>
          <a:xfrm>
            <a:off x="1290828" y="198424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5" name="object 915"/>
          <p:cNvSpPr/>
          <p:nvPr/>
        </p:nvSpPr>
        <p:spPr>
          <a:xfrm>
            <a:off x="1303020" y="198424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6" name="object 916"/>
          <p:cNvSpPr/>
          <p:nvPr/>
        </p:nvSpPr>
        <p:spPr>
          <a:xfrm>
            <a:off x="2026920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7" name="object 917"/>
          <p:cNvSpPr/>
          <p:nvPr/>
        </p:nvSpPr>
        <p:spPr>
          <a:xfrm>
            <a:off x="2039112" y="198424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8" name="object 918"/>
          <p:cNvSpPr/>
          <p:nvPr/>
        </p:nvSpPr>
        <p:spPr>
          <a:xfrm>
            <a:off x="2863596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9" name="object 919"/>
          <p:cNvSpPr/>
          <p:nvPr/>
        </p:nvSpPr>
        <p:spPr>
          <a:xfrm>
            <a:off x="2875788" y="198424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0" name="object 920"/>
          <p:cNvSpPr/>
          <p:nvPr/>
        </p:nvSpPr>
        <p:spPr>
          <a:xfrm>
            <a:off x="3759708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1" name="object 921"/>
          <p:cNvSpPr/>
          <p:nvPr/>
        </p:nvSpPr>
        <p:spPr>
          <a:xfrm>
            <a:off x="3771900" y="198424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2" name="object 922"/>
          <p:cNvSpPr/>
          <p:nvPr/>
        </p:nvSpPr>
        <p:spPr>
          <a:xfrm>
            <a:off x="4556760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3" name="object 923"/>
          <p:cNvSpPr/>
          <p:nvPr/>
        </p:nvSpPr>
        <p:spPr>
          <a:xfrm>
            <a:off x="4568952" y="198424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4" name="object 924"/>
          <p:cNvSpPr/>
          <p:nvPr/>
        </p:nvSpPr>
        <p:spPr>
          <a:xfrm>
            <a:off x="5608319" y="198424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5" name="object 925"/>
          <p:cNvSpPr/>
          <p:nvPr/>
        </p:nvSpPr>
        <p:spPr>
          <a:xfrm>
            <a:off x="5620512" y="198424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6" name="object 926"/>
          <p:cNvSpPr/>
          <p:nvPr/>
        </p:nvSpPr>
        <p:spPr>
          <a:xfrm>
            <a:off x="900684" y="1984248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7" name="object 927"/>
          <p:cNvSpPr/>
          <p:nvPr/>
        </p:nvSpPr>
        <p:spPr>
          <a:xfrm>
            <a:off x="6647688" y="2060448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70788" y="2599787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28" name="object 928"/>
          <p:cNvSpPr/>
          <p:nvPr/>
        </p:nvSpPr>
        <p:spPr>
          <a:xfrm>
            <a:off x="900684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9" name="object 929"/>
          <p:cNvSpPr/>
          <p:nvPr/>
        </p:nvSpPr>
        <p:spPr>
          <a:xfrm>
            <a:off x="912875" y="2526792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0" name="object 930"/>
          <p:cNvSpPr/>
          <p:nvPr/>
        </p:nvSpPr>
        <p:spPr>
          <a:xfrm>
            <a:off x="1290828" y="25267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1" name="object 931"/>
          <p:cNvSpPr/>
          <p:nvPr/>
        </p:nvSpPr>
        <p:spPr>
          <a:xfrm>
            <a:off x="1303020" y="2526792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2" name="object 932"/>
          <p:cNvSpPr/>
          <p:nvPr/>
        </p:nvSpPr>
        <p:spPr>
          <a:xfrm>
            <a:off x="2026920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3" name="object 933"/>
          <p:cNvSpPr/>
          <p:nvPr/>
        </p:nvSpPr>
        <p:spPr>
          <a:xfrm>
            <a:off x="2039112" y="2526792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4" name="object 934"/>
          <p:cNvSpPr/>
          <p:nvPr/>
        </p:nvSpPr>
        <p:spPr>
          <a:xfrm>
            <a:off x="2863596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5" name="object 935"/>
          <p:cNvSpPr/>
          <p:nvPr/>
        </p:nvSpPr>
        <p:spPr>
          <a:xfrm>
            <a:off x="2875788" y="2526792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6" name="object 936"/>
          <p:cNvSpPr/>
          <p:nvPr/>
        </p:nvSpPr>
        <p:spPr>
          <a:xfrm>
            <a:off x="3759708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7" name="object 937"/>
          <p:cNvSpPr/>
          <p:nvPr/>
        </p:nvSpPr>
        <p:spPr>
          <a:xfrm>
            <a:off x="3771900" y="2526792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8" name="object 938"/>
          <p:cNvSpPr/>
          <p:nvPr/>
        </p:nvSpPr>
        <p:spPr>
          <a:xfrm>
            <a:off x="4556760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9" name="object 939"/>
          <p:cNvSpPr/>
          <p:nvPr/>
        </p:nvSpPr>
        <p:spPr>
          <a:xfrm>
            <a:off x="4568952" y="2526792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0" name="object 940"/>
          <p:cNvSpPr/>
          <p:nvPr/>
        </p:nvSpPr>
        <p:spPr>
          <a:xfrm>
            <a:off x="5608319" y="25267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1" name="object 941"/>
          <p:cNvSpPr/>
          <p:nvPr/>
        </p:nvSpPr>
        <p:spPr>
          <a:xfrm>
            <a:off x="5620512" y="2526792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2" name="object 942"/>
          <p:cNvSpPr/>
          <p:nvPr/>
        </p:nvSpPr>
        <p:spPr>
          <a:xfrm>
            <a:off x="900684" y="2526792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3" name="object 943"/>
          <p:cNvSpPr/>
          <p:nvPr/>
        </p:nvSpPr>
        <p:spPr>
          <a:xfrm>
            <a:off x="6647688" y="2602992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0"/>
                </a:moveTo>
                <a:lnTo>
                  <a:pt x="12193" y="0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70788" y="3140807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44" name="object 944"/>
          <p:cNvSpPr/>
          <p:nvPr/>
        </p:nvSpPr>
        <p:spPr>
          <a:xfrm>
            <a:off x="900684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5" name="object 945"/>
          <p:cNvSpPr/>
          <p:nvPr/>
        </p:nvSpPr>
        <p:spPr>
          <a:xfrm>
            <a:off x="912875" y="306933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6" name="object 946"/>
          <p:cNvSpPr/>
          <p:nvPr/>
        </p:nvSpPr>
        <p:spPr>
          <a:xfrm>
            <a:off x="1290828" y="30693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7" name="object 947"/>
          <p:cNvSpPr/>
          <p:nvPr/>
        </p:nvSpPr>
        <p:spPr>
          <a:xfrm>
            <a:off x="1303020" y="306933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8" name="object 948"/>
          <p:cNvSpPr/>
          <p:nvPr/>
        </p:nvSpPr>
        <p:spPr>
          <a:xfrm>
            <a:off x="2026920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9" name="object 949"/>
          <p:cNvSpPr/>
          <p:nvPr/>
        </p:nvSpPr>
        <p:spPr>
          <a:xfrm>
            <a:off x="2039112" y="306933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0" name="object 950"/>
          <p:cNvSpPr/>
          <p:nvPr/>
        </p:nvSpPr>
        <p:spPr>
          <a:xfrm>
            <a:off x="2863596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1" name="object 951"/>
          <p:cNvSpPr/>
          <p:nvPr/>
        </p:nvSpPr>
        <p:spPr>
          <a:xfrm>
            <a:off x="2875788" y="306933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2" name="object 952"/>
          <p:cNvSpPr/>
          <p:nvPr/>
        </p:nvSpPr>
        <p:spPr>
          <a:xfrm>
            <a:off x="3759708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3" name="object 953"/>
          <p:cNvSpPr/>
          <p:nvPr/>
        </p:nvSpPr>
        <p:spPr>
          <a:xfrm>
            <a:off x="3771900" y="306933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4" name="object 954"/>
          <p:cNvSpPr/>
          <p:nvPr/>
        </p:nvSpPr>
        <p:spPr>
          <a:xfrm>
            <a:off x="4556760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5" name="object 955"/>
          <p:cNvSpPr/>
          <p:nvPr/>
        </p:nvSpPr>
        <p:spPr>
          <a:xfrm>
            <a:off x="4568952" y="306933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6" name="object 956"/>
          <p:cNvSpPr/>
          <p:nvPr/>
        </p:nvSpPr>
        <p:spPr>
          <a:xfrm>
            <a:off x="5608319" y="30693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7" name="object 957"/>
          <p:cNvSpPr/>
          <p:nvPr/>
        </p:nvSpPr>
        <p:spPr>
          <a:xfrm>
            <a:off x="5620512" y="306933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8" name="object 958"/>
          <p:cNvSpPr/>
          <p:nvPr/>
        </p:nvSpPr>
        <p:spPr>
          <a:xfrm>
            <a:off x="900684" y="3069336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9" name="object 959"/>
          <p:cNvSpPr/>
          <p:nvPr/>
        </p:nvSpPr>
        <p:spPr>
          <a:xfrm>
            <a:off x="6647688" y="3145536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70788" y="3683351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60" name="object 960"/>
          <p:cNvSpPr/>
          <p:nvPr/>
        </p:nvSpPr>
        <p:spPr>
          <a:xfrm>
            <a:off x="900684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1" name="object 961"/>
          <p:cNvSpPr/>
          <p:nvPr/>
        </p:nvSpPr>
        <p:spPr>
          <a:xfrm>
            <a:off x="912875" y="361188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2" name="object 962"/>
          <p:cNvSpPr/>
          <p:nvPr/>
        </p:nvSpPr>
        <p:spPr>
          <a:xfrm>
            <a:off x="1290828" y="36118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3" name="object 963"/>
          <p:cNvSpPr/>
          <p:nvPr/>
        </p:nvSpPr>
        <p:spPr>
          <a:xfrm>
            <a:off x="1303020" y="361188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4" name="object 964"/>
          <p:cNvSpPr/>
          <p:nvPr/>
        </p:nvSpPr>
        <p:spPr>
          <a:xfrm>
            <a:off x="2026920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5" name="object 965"/>
          <p:cNvSpPr/>
          <p:nvPr/>
        </p:nvSpPr>
        <p:spPr>
          <a:xfrm>
            <a:off x="2039112" y="361188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6" name="object 966"/>
          <p:cNvSpPr/>
          <p:nvPr/>
        </p:nvSpPr>
        <p:spPr>
          <a:xfrm>
            <a:off x="2863596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7" name="object 967"/>
          <p:cNvSpPr/>
          <p:nvPr/>
        </p:nvSpPr>
        <p:spPr>
          <a:xfrm>
            <a:off x="2875788" y="361188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8" name="object 968"/>
          <p:cNvSpPr/>
          <p:nvPr/>
        </p:nvSpPr>
        <p:spPr>
          <a:xfrm>
            <a:off x="3759708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9" name="object 969"/>
          <p:cNvSpPr/>
          <p:nvPr/>
        </p:nvSpPr>
        <p:spPr>
          <a:xfrm>
            <a:off x="3771900" y="361188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0" name="object 970"/>
          <p:cNvSpPr/>
          <p:nvPr/>
        </p:nvSpPr>
        <p:spPr>
          <a:xfrm>
            <a:off x="4556760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1" name="object 971"/>
          <p:cNvSpPr/>
          <p:nvPr/>
        </p:nvSpPr>
        <p:spPr>
          <a:xfrm>
            <a:off x="4568952" y="361188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2" name="object 972"/>
          <p:cNvSpPr/>
          <p:nvPr/>
        </p:nvSpPr>
        <p:spPr>
          <a:xfrm>
            <a:off x="5608319" y="36118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3" name="object 973"/>
          <p:cNvSpPr/>
          <p:nvPr/>
        </p:nvSpPr>
        <p:spPr>
          <a:xfrm>
            <a:off x="5620512" y="361188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4" name="object 974"/>
          <p:cNvSpPr/>
          <p:nvPr/>
        </p:nvSpPr>
        <p:spPr>
          <a:xfrm>
            <a:off x="900684" y="3611881"/>
            <a:ext cx="5759197" cy="541020"/>
          </a:xfrm>
          <a:custGeom>
            <a:avLst/>
            <a:gdLst/>
            <a:ahLst/>
            <a:cxnLst/>
            <a:rect l="l" t="t" r="r" b="b"/>
            <a:pathLst>
              <a:path w="5759197" h="541020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1020">
                <a:moveTo>
                  <a:pt x="0" y="541020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1020"/>
                </a:lnTo>
                <a:close/>
              </a:path>
              <a:path w="5759197" h="541020">
                <a:moveTo>
                  <a:pt x="390144" y="541020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1020"/>
                </a:lnTo>
                <a:close/>
              </a:path>
              <a:path w="5759197" h="541020">
                <a:moveTo>
                  <a:pt x="1126236" y="541020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1020"/>
                </a:lnTo>
                <a:close/>
              </a:path>
              <a:path w="5759197" h="541020">
                <a:moveTo>
                  <a:pt x="1962912" y="541020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1020"/>
                </a:lnTo>
                <a:close/>
              </a:path>
              <a:path w="5759197" h="541020">
                <a:moveTo>
                  <a:pt x="2859024" y="541020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1020"/>
                </a:lnTo>
                <a:close/>
              </a:path>
              <a:path w="5759197" h="541020">
                <a:moveTo>
                  <a:pt x="3656076" y="541020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1020"/>
                </a:lnTo>
                <a:close/>
              </a:path>
              <a:path w="5759197" h="541020">
                <a:moveTo>
                  <a:pt x="4707636" y="541020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1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5" name="object 975"/>
          <p:cNvSpPr/>
          <p:nvPr/>
        </p:nvSpPr>
        <p:spPr>
          <a:xfrm>
            <a:off x="6647688" y="3688081"/>
            <a:ext cx="12193" cy="464820"/>
          </a:xfrm>
          <a:custGeom>
            <a:avLst/>
            <a:gdLst/>
            <a:ahLst/>
            <a:cxnLst/>
            <a:rect l="l" t="t" r="r" b="b"/>
            <a:pathLst>
              <a:path w="12193" h="464820">
                <a:moveTo>
                  <a:pt x="0" y="0"/>
                </a:moveTo>
                <a:lnTo>
                  <a:pt x="12193" y="0"/>
                </a:lnTo>
                <a:lnTo>
                  <a:pt x="12193" y="464820"/>
                </a:lnTo>
                <a:lnTo>
                  <a:pt x="0" y="4648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70788" y="422736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50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70788" y="4391881"/>
            <a:ext cx="273793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b="1" spc="10" dirty="0">
                <a:latin typeface="Raleway" pitchFamily="2" charset="0"/>
                <a:cs typeface="Times New Roman"/>
              </a:rPr>
              <a:t>(seuil</a:t>
            </a:r>
            <a:endParaRPr sz="8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800" b="1" spc="10" dirty="0">
                <a:latin typeface="Raleway" pitchFamily="2" charset="0"/>
                <a:cs typeface="Times New Roman"/>
              </a:rPr>
              <a:t>mini.)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76" name="object 976"/>
          <p:cNvSpPr/>
          <p:nvPr/>
        </p:nvSpPr>
        <p:spPr>
          <a:xfrm>
            <a:off x="900684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7" name="object 977"/>
          <p:cNvSpPr/>
          <p:nvPr/>
        </p:nvSpPr>
        <p:spPr>
          <a:xfrm>
            <a:off x="912875" y="4152900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8" name="object 978"/>
          <p:cNvSpPr/>
          <p:nvPr/>
        </p:nvSpPr>
        <p:spPr>
          <a:xfrm>
            <a:off x="1290828" y="41529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9" name="object 979"/>
          <p:cNvSpPr/>
          <p:nvPr/>
        </p:nvSpPr>
        <p:spPr>
          <a:xfrm>
            <a:off x="1303020" y="4152900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0" name="object 980"/>
          <p:cNvSpPr/>
          <p:nvPr/>
        </p:nvSpPr>
        <p:spPr>
          <a:xfrm>
            <a:off x="2026920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1" name="object 981"/>
          <p:cNvSpPr/>
          <p:nvPr/>
        </p:nvSpPr>
        <p:spPr>
          <a:xfrm>
            <a:off x="2039112" y="4152900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2" name="object 982"/>
          <p:cNvSpPr/>
          <p:nvPr/>
        </p:nvSpPr>
        <p:spPr>
          <a:xfrm>
            <a:off x="2863596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3" name="object 983"/>
          <p:cNvSpPr/>
          <p:nvPr/>
        </p:nvSpPr>
        <p:spPr>
          <a:xfrm>
            <a:off x="2875788" y="4152900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4" name="object 984"/>
          <p:cNvSpPr/>
          <p:nvPr/>
        </p:nvSpPr>
        <p:spPr>
          <a:xfrm>
            <a:off x="3759708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5" name="object 985"/>
          <p:cNvSpPr/>
          <p:nvPr/>
        </p:nvSpPr>
        <p:spPr>
          <a:xfrm>
            <a:off x="3771900" y="4152900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6" name="object 986"/>
          <p:cNvSpPr/>
          <p:nvPr/>
        </p:nvSpPr>
        <p:spPr>
          <a:xfrm>
            <a:off x="4556760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7" name="object 987"/>
          <p:cNvSpPr/>
          <p:nvPr/>
        </p:nvSpPr>
        <p:spPr>
          <a:xfrm>
            <a:off x="4568952" y="4152900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8" name="object 988"/>
          <p:cNvSpPr/>
          <p:nvPr/>
        </p:nvSpPr>
        <p:spPr>
          <a:xfrm>
            <a:off x="5608319" y="41529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9" name="object 989"/>
          <p:cNvSpPr/>
          <p:nvPr/>
        </p:nvSpPr>
        <p:spPr>
          <a:xfrm>
            <a:off x="5620512" y="4152900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0" name="object 990"/>
          <p:cNvSpPr/>
          <p:nvPr/>
        </p:nvSpPr>
        <p:spPr>
          <a:xfrm>
            <a:off x="900684" y="4152900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1" name="object 991"/>
          <p:cNvSpPr/>
          <p:nvPr/>
        </p:nvSpPr>
        <p:spPr>
          <a:xfrm>
            <a:off x="6647688" y="4229100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70788" y="4812635"/>
            <a:ext cx="14042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92" name="object 992"/>
          <p:cNvSpPr/>
          <p:nvPr/>
        </p:nvSpPr>
        <p:spPr>
          <a:xfrm>
            <a:off x="900684" y="4695444"/>
            <a:ext cx="12192" cy="120397"/>
          </a:xfrm>
          <a:custGeom>
            <a:avLst/>
            <a:gdLst/>
            <a:ahLst/>
            <a:cxnLst/>
            <a:rect l="l" t="t" r="r" b="b"/>
            <a:pathLst>
              <a:path w="12192" h="120397">
                <a:moveTo>
                  <a:pt x="0" y="1"/>
                </a:moveTo>
                <a:lnTo>
                  <a:pt x="12192" y="1"/>
                </a:lnTo>
                <a:lnTo>
                  <a:pt x="12192" y="120397"/>
                </a:lnTo>
                <a:lnTo>
                  <a:pt x="0" y="1203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3" name="object 993"/>
          <p:cNvSpPr/>
          <p:nvPr/>
        </p:nvSpPr>
        <p:spPr>
          <a:xfrm>
            <a:off x="912875" y="4695444"/>
            <a:ext cx="377953" cy="56389"/>
          </a:xfrm>
          <a:custGeom>
            <a:avLst/>
            <a:gdLst/>
            <a:ahLst/>
            <a:cxnLst/>
            <a:rect l="l" t="t" r="r" b="b"/>
            <a:pathLst>
              <a:path w="377953" h="56389">
                <a:moveTo>
                  <a:pt x="1" y="1"/>
                </a:moveTo>
                <a:lnTo>
                  <a:pt x="377953" y="1"/>
                </a:lnTo>
                <a:lnTo>
                  <a:pt x="377953" y="56389"/>
                </a:lnTo>
                <a:lnTo>
                  <a:pt x="1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4" name="object 994"/>
          <p:cNvSpPr/>
          <p:nvPr/>
        </p:nvSpPr>
        <p:spPr>
          <a:xfrm>
            <a:off x="1290828" y="4751832"/>
            <a:ext cx="12193" cy="64009"/>
          </a:xfrm>
          <a:custGeom>
            <a:avLst/>
            <a:gdLst/>
            <a:ahLst/>
            <a:cxnLst/>
            <a:rect l="l" t="t" r="r" b="b"/>
            <a:pathLst>
              <a:path w="12193" h="64009">
                <a:moveTo>
                  <a:pt x="0" y="1"/>
                </a:moveTo>
                <a:lnTo>
                  <a:pt x="12192" y="1"/>
                </a:lnTo>
                <a:lnTo>
                  <a:pt x="12192" y="64009"/>
                </a:lnTo>
                <a:lnTo>
                  <a:pt x="0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5" name="object 995"/>
          <p:cNvSpPr/>
          <p:nvPr/>
        </p:nvSpPr>
        <p:spPr>
          <a:xfrm>
            <a:off x="1290828" y="4695444"/>
            <a:ext cx="736093" cy="56389"/>
          </a:xfrm>
          <a:custGeom>
            <a:avLst/>
            <a:gdLst/>
            <a:ahLst/>
            <a:cxnLst/>
            <a:rect l="l" t="t" r="r" b="b"/>
            <a:pathLst>
              <a:path w="736093" h="56389">
                <a:moveTo>
                  <a:pt x="0" y="1"/>
                </a:moveTo>
                <a:lnTo>
                  <a:pt x="736092" y="1"/>
                </a:lnTo>
                <a:lnTo>
                  <a:pt x="736092" y="56389"/>
                </a:lnTo>
                <a:lnTo>
                  <a:pt x="0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6" name="object 996"/>
          <p:cNvSpPr/>
          <p:nvPr/>
        </p:nvSpPr>
        <p:spPr>
          <a:xfrm>
            <a:off x="2026920" y="4751832"/>
            <a:ext cx="12192" cy="64009"/>
          </a:xfrm>
          <a:custGeom>
            <a:avLst/>
            <a:gdLst/>
            <a:ahLst/>
            <a:cxnLst/>
            <a:rect l="l" t="t" r="r" b="b"/>
            <a:pathLst>
              <a:path w="12192" h="64009">
                <a:moveTo>
                  <a:pt x="0" y="1"/>
                </a:moveTo>
                <a:lnTo>
                  <a:pt x="12192" y="1"/>
                </a:lnTo>
                <a:lnTo>
                  <a:pt x="12192" y="64009"/>
                </a:lnTo>
                <a:lnTo>
                  <a:pt x="0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7" name="object 997"/>
          <p:cNvSpPr/>
          <p:nvPr/>
        </p:nvSpPr>
        <p:spPr>
          <a:xfrm>
            <a:off x="2026920" y="4695444"/>
            <a:ext cx="836677" cy="56389"/>
          </a:xfrm>
          <a:custGeom>
            <a:avLst/>
            <a:gdLst/>
            <a:ahLst/>
            <a:cxnLst/>
            <a:rect l="l" t="t" r="r" b="b"/>
            <a:pathLst>
              <a:path w="836677" h="56389">
                <a:moveTo>
                  <a:pt x="0" y="1"/>
                </a:moveTo>
                <a:lnTo>
                  <a:pt x="836676" y="1"/>
                </a:lnTo>
                <a:lnTo>
                  <a:pt x="836676" y="56389"/>
                </a:lnTo>
                <a:lnTo>
                  <a:pt x="0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8" name="object 998"/>
          <p:cNvSpPr/>
          <p:nvPr/>
        </p:nvSpPr>
        <p:spPr>
          <a:xfrm>
            <a:off x="2863596" y="4751832"/>
            <a:ext cx="12192" cy="64009"/>
          </a:xfrm>
          <a:custGeom>
            <a:avLst/>
            <a:gdLst/>
            <a:ahLst/>
            <a:cxnLst/>
            <a:rect l="l" t="t" r="r" b="b"/>
            <a:pathLst>
              <a:path w="12192" h="64009">
                <a:moveTo>
                  <a:pt x="0" y="1"/>
                </a:moveTo>
                <a:lnTo>
                  <a:pt x="12192" y="1"/>
                </a:lnTo>
                <a:lnTo>
                  <a:pt x="12192" y="64009"/>
                </a:lnTo>
                <a:lnTo>
                  <a:pt x="0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99" name="object 999"/>
          <p:cNvSpPr/>
          <p:nvPr/>
        </p:nvSpPr>
        <p:spPr>
          <a:xfrm>
            <a:off x="2863596" y="4695444"/>
            <a:ext cx="896112" cy="56389"/>
          </a:xfrm>
          <a:custGeom>
            <a:avLst/>
            <a:gdLst/>
            <a:ahLst/>
            <a:cxnLst/>
            <a:rect l="l" t="t" r="r" b="b"/>
            <a:pathLst>
              <a:path w="896112" h="56389">
                <a:moveTo>
                  <a:pt x="0" y="1"/>
                </a:moveTo>
                <a:lnTo>
                  <a:pt x="896112" y="1"/>
                </a:lnTo>
                <a:lnTo>
                  <a:pt x="896112" y="56389"/>
                </a:lnTo>
                <a:lnTo>
                  <a:pt x="0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0" name="object 1000"/>
          <p:cNvSpPr/>
          <p:nvPr/>
        </p:nvSpPr>
        <p:spPr>
          <a:xfrm>
            <a:off x="3759708" y="4751832"/>
            <a:ext cx="12192" cy="64009"/>
          </a:xfrm>
          <a:custGeom>
            <a:avLst/>
            <a:gdLst/>
            <a:ahLst/>
            <a:cxnLst/>
            <a:rect l="l" t="t" r="r" b="b"/>
            <a:pathLst>
              <a:path w="12192" h="64009">
                <a:moveTo>
                  <a:pt x="0" y="1"/>
                </a:moveTo>
                <a:lnTo>
                  <a:pt x="12192" y="1"/>
                </a:lnTo>
                <a:lnTo>
                  <a:pt x="12192" y="64009"/>
                </a:lnTo>
                <a:lnTo>
                  <a:pt x="0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1" name="object 1001"/>
          <p:cNvSpPr/>
          <p:nvPr/>
        </p:nvSpPr>
        <p:spPr>
          <a:xfrm>
            <a:off x="3759708" y="4695444"/>
            <a:ext cx="797052" cy="56389"/>
          </a:xfrm>
          <a:custGeom>
            <a:avLst/>
            <a:gdLst/>
            <a:ahLst/>
            <a:cxnLst/>
            <a:rect l="l" t="t" r="r" b="b"/>
            <a:pathLst>
              <a:path w="797052" h="56389">
                <a:moveTo>
                  <a:pt x="0" y="1"/>
                </a:moveTo>
                <a:lnTo>
                  <a:pt x="797052" y="1"/>
                </a:lnTo>
                <a:lnTo>
                  <a:pt x="797052" y="56389"/>
                </a:lnTo>
                <a:lnTo>
                  <a:pt x="0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2" name="object 1002"/>
          <p:cNvSpPr/>
          <p:nvPr/>
        </p:nvSpPr>
        <p:spPr>
          <a:xfrm>
            <a:off x="4556760" y="4751832"/>
            <a:ext cx="12192" cy="64009"/>
          </a:xfrm>
          <a:custGeom>
            <a:avLst/>
            <a:gdLst/>
            <a:ahLst/>
            <a:cxnLst/>
            <a:rect l="l" t="t" r="r" b="b"/>
            <a:pathLst>
              <a:path w="12192" h="64009">
                <a:moveTo>
                  <a:pt x="0" y="1"/>
                </a:moveTo>
                <a:lnTo>
                  <a:pt x="12192" y="1"/>
                </a:lnTo>
                <a:lnTo>
                  <a:pt x="12192" y="64009"/>
                </a:lnTo>
                <a:lnTo>
                  <a:pt x="0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3" name="object 1003"/>
          <p:cNvSpPr/>
          <p:nvPr/>
        </p:nvSpPr>
        <p:spPr>
          <a:xfrm>
            <a:off x="4556760" y="4695444"/>
            <a:ext cx="1051560" cy="56389"/>
          </a:xfrm>
          <a:custGeom>
            <a:avLst/>
            <a:gdLst/>
            <a:ahLst/>
            <a:cxnLst/>
            <a:rect l="l" t="t" r="r" b="b"/>
            <a:pathLst>
              <a:path w="1051560" h="56389">
                <a:moveTo>
                  <a:pt x="0" y="1"/>
                </a:moveTo>
                <a:lnTo>
                  <a:pt x="1051560" y="1"/>
                </a:lnTo>
                <a:lnTo>
                  <a:pt x="1051560" y="56389"/>
                </a:lnTo>
                <a:lnTo>
                  <a:pt x="0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4" name="object 1004"/>
          <p:cNvSpPr/>
          <p:nvPr/>
        </p:nvSpPr>
        <p:spPr>
          <a:xfrm>
            <a:off x="5608319" y="4751832"/>
            <a:ext cx="12193" cy="64009"/>
          </a:xfrm>
          <a:custGeom>
            <a:avLst/>
            <a:gdLst/>
            <a:ahLst/>
            <a:cxnLst/>
            <a:rect l="l" t="t" r="r" b="b"/>
            <a:pathLst>
              <a:path w="12193" h="64009">
                <a:moveTo>
                  <a:pt x="1" y="1"/>
                </a:moveTo>
                <a:lnTo>
                  <a:pt x="12193" y="1"/>
                </a:lnTo>
                <a:lnTo>
                  <a:pt x="12193" y="64009"/>
                </a:lnTo>
                <a:lnTo>
                  <a:pt x="1" y="64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5" name="object 1005"/>
          <p:cNvSpPr/>
          <p:nvPr/>
        </p:nvSpPr>
        <p:spPr>
          <a:xfrm>
            <a:off x="5608319" y="4695444"/>
            <a:ext cx="1039369" cy="56389"/>
          </a:xfrm>
          <a:custGeom>
            <a:avLst/>
            <a:gdLst/>
            <a:ahLst/>
            <a:cxnLst/>
            <a:rect l="l" t="t" r="r" b="b"/>
            <a:pathLst>
              <a:path w="1039369" h="56389">
                <a:moveTo>
                  <a:pt x="1" y="1"/>
                </a:moveTo>
                <a:lnTo>
                  <a:pt x="1039369" y="1"/>
                </a:lnTo>
                <a:lnTo>
                  <a:pt x="1039369" y="56389"/>
                </a:lnTo>
                <a:lnTo>
                  <a:pt x="1" y="56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6" name="object 1006"/>
          <p:cNvSpPr/>
          <p:nvPr/>
        </p:nvSpPr>
        <p:spPr>
          <a:xfrm>
            <a:off x="900684" y="4695444"/>
            <a:ext cx="5759197" cy="586740"/>
          </a:xfrm>
          <a:custGeom>
            <a:avLst/>
            <a:gdLst/>
            <a:ahLst/>
            <a:cxnLst/>
            <a:rect l="l" t="t" r="r" b="b"/>
            <a:pathLst>
              <a:path w="5759197" h="586740">
                <a:moveTo>
                  <a:pt x="5747004" y="120397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120397"/>
                </a:lnTo>
                <a:close/>
              </a:path>
              <a:path w="5759197" h="586740">
                <a:moveTo>
                  <a:pt x="0" y="586740"/>
                </a:moveTo>
                <a:lnTo>
                  <a:pt x="0" y="120397"/>
                </a:lnTo>
                <a:lnTo>
                  <a:pt x="12192" y="120397"/>
                </a:lnTo>
                <a:lnTo>
                  <a:pt x="12192" y="586740"/>
                </a:lnTo>
                <a:close/>
              </a:path>
              <a:path w="5759197" h="586740">
                <a:moveTo>
                  <a:pt x="390144" y="586740"/>
                </a:moveTo>
                <a:lnTo>
                  <a:pt x="390144" y="120397"/>
                </a:lnTo>
                <a:lnTo>
                  <a:pt x="402336" y="120397"/>
                </a:lnTo>
                <a:lnTo>
                  <a:pt x="402336" y="586740"/>
                </a:lnTo>
                <a:close/>
              </a:path>
              <a:path w="5759197" h="586740">
                <a:moveTo>
                  <a:pt x="1126236" y="586740"/>
                </a:moveTo>
                <a:lnTo>
                  <a:pt x="1126236" y="120397"/>
                </a:lnTo>
                <a:lnTo>
                  <a:pt x="1138428" y="120397"/>
                </a:lnTo>
                <a:lnTo>
                  <a:pt x="1138428" y="586740"/>
                </a:lnTo>
                <a:close/>
              </a:path>
              <a:path w="5759197" h="586740">
                <a:moveTo>
                  <a:pt x="1962912" y="586740"/>
                </a:moveTo>
                <a:lnTo>
                  <a:pt x="1962912" y="120397"/>
                </a:lnTo>
                <a:lnTo>
                  <a:pt x="1975104" y="120397"/>
                </a:lnTo>
                <a:lnTo>
                  <a:pt x="1975104" y="586740"/>
                </a:lnTo>
                <a:close/>
              </a:path>
              <a:path w="5759197" h="586740">
                <a:moveTo>
                  <a:pt x="2859024" y="586740"/>
                </a:moveTo>
                <a:lnTo>
                  <a:pt x="2859024" y="120397"/>
                </a:lnTo>
                <a:lnTo>
                  <a:pt x="2871216" y="120397"/>
                </a:lnTo>
                <a:lnTo>
                  <a:pt x="2871216" y="586740"/>
                </a:lnTo>
                <a:close/>
              </a:path>
              <a:path w="5759197" h="586740">
                <a:moveTo>
                  <a:pt x="3656076" y="586740"/>
                </a:moveTo>
                <a:lnTo>
                  <a:pt x="3656076" y="120397"/>
                </a:lnTo>
                <a:lnTo>
                  <a:pt x="3668268" y="120397"/>
                </a:lnTo>
                <a:lnTo>
                  <a:pt x="3668268" y="586740"/>
                </a:lnTo>
                <a:close/>
              </a:path>
              <a:path w="5759197" h="586740">
                <a:moveTo>
                  <a:pt x="4707636" y="586740"/>
                </a:moveTo>
                <a:lnTo>
                  <a:pt x="4707636" y="120397"/>
                </a:lnTo>
                <a:lnTo>
                  <a:pt x="4719828" y="120397"/>
                </a:lnTo>
                <a:lnTo>
                  <a:pt x="4719828" y="5867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7" name="object 1007"/>
          <p:cNvSpPr/>
          <p:nvPr/>
        </p:nvSpPr>
        <p:spPr>
          <a:xfrm>
            <a:off x="6647688" y="4815840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1"/>
                </a:moveTo>
                <a:lnTo>
                  <a:pt x="12193" y="1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70788" y="5355178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08" name="object 1008"/>
          <p:cNvSpPr/>
          <p:nvPr/>
        </p:nvSpPr>
        <p:spPr>
          <a:xfrm>
            <a:off x="900684" y="5282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9" name="object 1009"/>
          <p:cNvSpPr/>
          <p:nvPr/>
        </p:nvSpPr>
        <p:spPr>
          <a:xfrm>
            <a:off x="912875" y="52821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0" name="object 1010"/>
          <p:cNvSpPr/>
          <p:nvPr/>
        </p:nvSpPr>
        <p:spPr>
          <a:xfrm>
            <a:off x="1290828" y="52821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1" name="object 1011"/>
          <p:cNvSpPr/>
          <p:nvPr/>
        </p:nvSpPr>
        <p:spPr>
          <a:xfrm>
            <a:off x="1303020" y="52821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2" name="object 1012"/>
          <p:cNvSpPr/>
          <p:nvPr/>
        </p:nvSpPr>
        <p:spPr>
          <a:xfrm>
            <a:off x="2026920" y="5282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3" name="object 1013"/>
          <p:cNvSpPr/>
          <p:nvPr/>
        </p:nvSpPr>
        <p:spPr>
          <a:xfrm>
            <a:off x="2039112" y="52821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4" name="object 1014"/>
          <p:cNvSpPr/>
          <p:nvPr/>
        </p:nvSpPr>
        <p:spPr>
          <a:xfrm>
            <a:off x="2863596" y="5282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5" name="object 1015"/>
          <p:cNvSpPr/>
          <p:nvPr/>
        </p:nvSpPr>
        <p:spPr>
          <a:xfrm>
            <a:off x="2875788" y="52821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6" name="object 1016"/>
          <p:cNvSpPr/>
          <p:nvPr/>
        </p:nvSpPr>
        <p:spPr>
          <a:xfrm>
            <a:off x="3759708" y="5282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7" name="object 1017"/>
          <p:cNvSpPr/>
          <p:nvPr/>
        </p:nvSpPr>
        <p:spPr>
          <a:xfrm>
            <a:off x="3771900" y="52821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8" name="object 1018"/>
          <p:cNvSpPr/>
          <p:nvPr/>
        </p:nvSpPr>
        <p:spPr>
          <a:xfrm>
            <a:off x="4556760" y="5282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9" name="object 1019"/>
          <p:cNvSpPr/>
          <p:nvPr/>
        </p:nvSpPr>
        <p:spPr>
          <a:xfrm>
            <a:off x="4568952" y="52821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0" name="object 1020"/>
          <p:cNvSpPr/>
          <p:nvPr/>
        </p:nvSpPr>
        <p:spPr>
          <a:xfrm>
            <a:off x="5608319" y="52821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1" name="object 1021"/>
          <p:cNvSpPr/>
          <p:nvPr/>
        </p:nvSpPr>
        <p:spPr>
          <a:xfrm>
            <a:off x="5620512" y="52821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2" name="object 1022"/>
          <p:cNvSpPr/>
          <p:nvPr/>
        </p:nvSpPr>
        <p:spPr>
          <a:xfrm>
            <a:off x="900684" y="5282184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3" name="object 1023"/>
          <p:cNvSpPr/>
          <p:nvPr/>
        </p:nvSpPr>
        <p:spPr>
          <a:xfrm>
            <a:off x="6647688" y="5358384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0"/>
                </a:moveTo>
                <a:lnTo>
                  <a:pt x="12193" y="0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0788" y="5897723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24" name="object 1024"/>
          <p:cNvSpPr/>
          <p:nvPr/>
        </p:nvSpPr>
        <p:spPr>
          <a:xfrm>
            <a:off x="900684" y="5824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5" name="object 1025"/>
          <p:cNvSpPr/>
          <p:nvPr/>
        </p:nvSpPr>
        <p:spPr>
          <a:xfrm>
            <a:off x="912875" y="58247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6" name="object 1026"/>
          <p:cNvSpPr/>
          <p:nvPr/>
        </p:nvSpPr>
        <p:spPr>
          <a:xfrm>
            <a:off x="1290828" y="58247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7" name="object 1027"/>
          <p:cNvSpPr/>
          <p:nvPr/>
        </p:nvSpPr>
        <p:spPr>
          <a:xfrm>
            <a:off x="1303020" y="58247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8" name="object 1028"/>
          <p:cNvSpPr/>
          <p:nvPr/>
        </p:nvSpPr>
        <p:spPr>
          <a:xfrm>
            <a:off x="2026920" y="5824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9" name="object 1029"/>
          <p:cNvSpPr/>
          <p:nvPr/>
        </p:nvSpPr>
        <p:spPr>
          <a:xfrm>
            <a:off x="2039112" y="58247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0" name="object 1030"/>
          <p:cNvSpPr/>
          <p:nvPr/>
        </p:nvSpPr>
        <p:spPr>
          <a:xfrm>
            <a:off x="2863596" y="5824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1" name="object 1031"/>
          <p:cNvSpPr/>
          <p:nvPr/>
        </p:nvSpPr>
        <p:spPr>
          <a:xfrm>
            <a:off x="2875788" y="58247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2" name="object 1032"/>
          <p:cNvSpPr/>
          <p:nvPr/>
        </p:nvSpPr>
        <p:spPr>
          <a:xfrm>
            <a:off x="3759708" y="5824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3" name="object 1033"/>
          <p:cNvSpPr/>
          <p:nvPr/>
        </p:nvSpPr>
        <p:spPr>
          <a:xfrm>
            <a:off x="3771900" y="58247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4" name="object 1034"/>
          <p:cNvSpPr/>
          <p:nvPr/>
        </p:nvSpPr>
        <p:spPr>
          <a:xfrm>
            <a:off x="4556760" y="5824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5" name="object 1035"/>
          <p:cNvSpPr/>
          <p:nvPr/>
        </p:nvSpPr>
        <p:spPr>
          <a:xfrm>
            <a:off x="4568952" y="58247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6" name="object 1036"/>
          <p:cNvSpPr/>
          <p:nvPr/>
        </p:nvSpPr>
        <p:spPr>
          <a:xfrm>
            <a:off x="5608319" y="58247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7" name="object 1037"/>
          <p:cNvSpPr/>
          <p:nvPr/>
        </p:nvSpPr>
        <p:spPr>
          <a:xfrm>
            <a:off x="5620512" y="58247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8" name="object 1038"/>
          <p:cNvSpPr/>
          <p:nvPr/>
        </p:nvSpPr>
        <p:spPr>
          <a:xfrm>
            <a:off x="900684" y="5824728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9" name="object 1039"/>
          <p:cNvSpPr/>
          <p:nvPr/>
        </p:nvSpPr>
        <p:spPr>
          <a:xfrm>
            <a:off x="6647688" y="5900928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70788" y="6440267"/>
            <a:ext cx="15645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40" name="object 1040"/>
          <p:cNvSpPr/>
          <p:nvPr/>
        </p:nvSpPr>
        <p:spPr>
          <a:xfrm>
            <a:off x="900684" y="63672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1" name="object 1041"/>
          <p:cNvSpPr/>
          <p:nvPr/>
        </p:nvSpPr>
        <p:spPr>
          <a:xfrm>
            <a:off x="912875" y="636727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2" name="object 1042"/>
          <p:cNvSpPr/>
          <p:nvPr/>
        </p:nvSpPr>
        <p:spPr>
          <a:xfrm>
            <a:off x="1290828" y="63672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3" name="object 1043"/>
          <p:cNvSpPr/>
          <p:nvPr/>
        </p:nvSpPr>
        <p:spPr>
          <a:xfrm>
            <a:off x="1303020" y="636727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4" name="object 1044"/>
          <p:cNvSpPr/>
          <p:nvPr/>
        </p:nvSpPr>
        <p:spPr>
          <a:xfrm>
            <a:off x="2026920" y="63672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5" name="object 1045"/>
          <p:cNvSpPr/>
          <p:nvPr/>
        </p:nvSpPr>
        <p:spPr>
          <a:xfrm>
            <a:off x="2039112" y="636727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6" name="object 1046"/>
          <p:cNvSpPr/>
          <p:nvPr/>
        </p:nvSpPr>
        <p:spPr>
          <a:xfrm>
            <a:off x="2863596" y="63672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7" name="object 1047"/>
          <p:cNvSpPr/>
          <p:nvPr/>
        </p:nvSpPr>
        <p:spPr>
          <a:xfrm>
            <a:off x="2875788" y="636727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8" name="object 1048"/>
          <p:cNvSpPr/>
          <p:nvPr/>
        </p:nvSpPr>
        <p:spPr>
          <a:xfrm>
            <a:off x="3759708" y="63672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9" name="object 1049"/>
          <p:cNvSpPr/>
          <p:nvPr/>
        </p:nvSpPr>
        <p:spPr>
          <a:xfrm>
            <a:off x="3771900" y="636727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0" name="object 1050"/>
          <p:cNvSpPr/>
          <p:nvPr/>
        </p:nvSpPr>
        <p:spPr>
          <a:xfrm>
            <a:off x="4556760" y="63672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1" name="object 1051"/>
          <p:cNvSpPr/>
          <p:nvPr/>
        </p:nvSpPr>
        <p:spPr>
          <a:xfrm>
            <a:off x="4568952" y="636727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2" name="object 1052"/>
          <p:cNvSpPr/>
          <p:nvPr/>
        </p:nvSpPr>
        <p:spPr>
          <a:xfrm>
            <a:off x="5608319" y="63672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3" name="object 1053"/>
          <p:cNvSpPr/>
          <p:nvPr/>
        </p:nvSpPr>
        <p:spPr>
          <a:xfrm>
            <a:off x="5620512" y="636727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4" name="object 1054"/>
          <p:cNvSpPr/>
          <p:nvPr/>
        </p:nvSpPr>
        <p:spPr>
          <a:xfrm>
            <a:off x="900684" y="6367272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5" name="object 1055"/>
          <p:cNvSpPr/>
          <p:nvPr/>
        </p:nvSpPr>
        <p:spPr>
          <a:xfrm>
            <a:off x="6647688" y="6443472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70788" y="6981287"/>
            <a:ext cx="15645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56" name="object 1056"/>
          <p:cNvSpPr/>
          <p:nvPr/>
        </p:nvSpPr>
        <p:spPr>
          <a:xfrm>
            <a:off x="900684" y="69098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7" name="object 1057"/>
          <p:cNvSpPr/>
          <p:nvPr/>
        </p:nvSpPr>
        <p:spPr>
          <a:xfrm>
            <a:off x="912875" y="6909817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8" name="object 1058"/>
          <p:cNvSpPr/>
          <p:nvPr/>
        </p:nvSpPr>
        <p:spPr>
          <a:xfrm>
            <a:off x="1290828" y="690981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9" name="object 1059"/>
          <p:cNvSpPr/>
          <p:nvPr/>
        </p:nvSpPr>
        <p:spPr>
          <a:xfrm>
            <a:off x="1303020" y="6909817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0" name="object 1060"/>
          <p:cNvSpPr/>
          <p:nvPr/>
        </p:nvSpPr>
        <p:spPr>
          <a:xfrm>
            <a:off x="2026920" y="69098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1" name="object 1061"/>
          <p:cNvSpPr/>
          <p:nvPr/>
        </p:nvSpPr>
        <p:spPr>
          <a:xfrm>
            <a:off x="2039112" y="6909817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2" name="object 1062"/>
          <p:cNvSpPr/>
          <p:nvPr/>
        </p:nvSpPr>
        <p:spPr>
          <a:xfrm>
            <a:off x="2863596" y="69098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3" name="object 1063"/>
          <p:cNvSpPr/>
          <p:nvPr/>
        </p:nvSpPr>
        <p:spPr>
          <a:xfrm>
            <a:off x="2875788" y="6909817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4" name="object 1064"/>
          <p:cNvSpPr/>
          <p:nvPr/>
        </p:nvSpPr>
        <p:spPr>
          <a:xfrm>
            <a:off x="3759708" y="69098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5" name="object 1065"/>
          <p:cNvSpPr/>
          <p:nvPr/>
        </p:nvSpPr>
        <p:spPr>
          <a:xfrm>
            <a:off x="3771900" y="6909817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6" name="object 1066"/>
          <p:cNvSpPr/>
          <p:nvPr/>
        </p:nvSpPr>
        <p:spPr>
          <a:xfrm>
            <a:off x="4556760" y="69098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7" name="object 1067"/>
          <p:cNvSpPr/>
          <p:nvPr/>
        </p:nvSpPr>
        <p:spPr>
          <a:xfrm>
            <a:off x="4568952" y="6909817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8" name="object 1068"/>
          <p:cNvSpPr/>
          <p:nvPr/>
        </p:nvSpPr>
        <p:spPr>
          <a:xfrm>
            <a:off x="5608319" y="690981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9" name="object 1069"/>
          <p:cNvSpPr/>
          <p:nvPr/>
        </p:nvSpPr>
        <p:spPr>
          <a:xfrm>
            <a:off x="5620512" y="6909817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0" name="object 1070"/>
          <p:cNvSpPr/>
          <p:nvPr/>
        </p:nvSpPr>
        <p:spPr>
          <a:xfrm>
            <a:off x="900684" y="6909817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1" name="object 1071"/>
          <p:cNvSpPr/>
          <p:nvPr/>
        </p:nvSpPr>
        <p:spPr>
          <a:xfrm>
            <a:off x="6647688" y="6986017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70788" y="7523831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72" name="object 1072"/>
          <p:cNvSpPr/>
          <p:nvPr/>
        </p:nvSpPr>
        <p:spPr>
          <a:xfrm>
            <a:off x="900684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3" name="object 1073"/>
          <p:cNvSpPr/>
          <p:nvPr/>
        </p:nvSpPr>
        <p:spPr>
          <a:xfrm>
            <a:off x="912875" y="745236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4" name="object 1074"/>
          <p:cNvSpPr/>
          <p:nvPr/>
        </p:nvSpPr>
        <p:spPr>
          <a:xfrm>
            <a:off x="1290828" y="745236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5" name="object 1075"/>
          <p:cNvSpPr/>
          <p:nvPr/>
        </p:nvSpPr>
        <p:spPr>
          <a:xfrm>
            <a:off x="1303020" y="745236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6" name="object 1076"/>
          <p:cNvSpPr/>
          <p:nvPr/>
        </p:nvSpPr>
        <p:spPr>
          <a:xfrm>
            <a:off x="2026920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7" name="object 1077"/>
          <p:cNvSpPr/>
          <p:nvPr/>
        </p:nvSpPr>
        <p:spPr>
          <a:xfrm>
            <a:off x="2039112" y="745236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8" name="object 1078"/>
          <p:cNvSpPr/>
          <p:nvPr/>
        </p:nvSpPr>
        <p:spPr>
          <a:xfrm>
            <a:off x="2863596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9" name="object 1079"/>
          <p:cNvSpPr/>
          <p:nvPr/>
        </p:nvSpPr>
        <p:spPr>
          <a:xfrm>
            <a:off x="2875788" y="745236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0" name="object 1080"/>
          <p:cNvSpPr/>
          <p:nvPr/>
        </p:nvSpPr>
        <p:spPr>
          <a:xfrm>
            <a:off x="3759708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1" name="object 1081"/>
          <p:cNvSpPr/>
          <p:nvPr/>
        </p:nvSpPr>
        <p:spPr>
          <a:xfrm>
            <a:off x="3771900" y="745236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2" name="object 1082"/>
          <p:cNvSpPr/>
          <p:nvPr/>
        </p:nvSpPr>
        <p:spPr>
          <a:xfrm>
            <a:off x="4556760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3" name="object 1083"/>
          <p:cNvSpPr/>
          <p:nvPr/>
        </p:nvSpPr>
        <p:spPr>
          <a:xfrm>
            <a:off x="4568952" y="745236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4" name="object 1084"/>
          <p:cNvSpPr/>
          <p:nvPr/>
        </p:nvSpPr>
        <p:spPr>
          <a:xfrm>
            <a:off x="5608319" y="745236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5" name="object 1085"/>
          <p:cNvSpPr/>
          <p:nvPr/>
        </p:nvSpPr>
        <p:spPr>
          <a:xfrm>
            <a:off x="5620512" y="745236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6" name="object 1086"/>
          <p:cNvSpPr/>
          <p:nvPr/>
        </p:nvSpPr>
        <p:spPr>
          <a:xfrm>
            <a:off x="900684" y="7452361"/>
            <a:ext cx="5759197" cy="541020"/>
          </a:xfrm>
          <a:custGeom>
            <a:avLst/>
            <a:gdLst/>
            <a:ahLst/>
            <a:cxnLst/>
            <a:rect l="l" t="t" r="r" b="b"/>
            <a:pathLst>
              <a:path w="5759197" h="541020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1020">
                <a:moveTo>
                  <a:pt x="0" y="541020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1020"/>
                </a:lnTo>
                <a:close/>
              </a:path>
              <a:path w="5759197" h="541020">
                <a:moveTo>
                  <a:pt x="390144" y="541020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1020"/>
                </a:lnTo>
                <a:close/>
              </a:path>
              <a:path w="5759197" h="541020">
                <a:moveTo>
                  <a:pt x="1126236" y="541020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1020"/>
                </a:lnTo>
                <a:close/>
              </a:path>
              <a:path w="5759197" h="541020">
                <a:moveTo>
                  <a:pt x="1962912" y="541020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1020"/>
                </a:lnTo>
                <a:close/>
              </a:path>
              <a:path w="5759197" h="541020">
                <a:moveTo>
                  <a:pt x="2859024" y="541020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1020"/>
                </a:lnTo>
                <a:close/>
              </a:path>
              <a:path w="5759197" h="541020">
                <a:moveTo>
                  <a:pt x="3656076" y="541020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1020"/>
                </a:lnTo>
                <a:close/>
              </a:path>
              <a:path w="5759197" h="541020">
                <a:moveTo>
                  <a:pt x="4707636" y="541020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1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7" name="object 1087"/>
          <p:cNvSpPr/>
          <p:nvPr/>
        </p:nvSpPr>
        <p:spPr>
          <a:xfrm>
            <a:off x="6647688" y="7528561"/>
            <a:ext cx="12193" cy="464820"/>
          </a:xfrm>
          <a:custGeom>
            <a:avLst/>
            <a:gdLst/>
            <a:ahLst/>
            <a:cxnLst/>
            <a:rect l="l" t="t" r="r" b="b"/>
            <a:pathLst>
              <a:path w="12193" h="464820">
                <a:moveTo>
                  <a:pt x="0" y="0"/>
                </a:moveTo>
                <a:lnTo>
                  <a:pt x="12193" y="0"/>
                </a:lnTo>
                <a:lnTo>
                  <a:pt x="12193" y="464820"/>
                </a:lnTo>
                <a:lnTo>
                  <a:pt x="0" y="4648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70788" y="8066374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088" name="object 1088"/>
          <p:cNvSpPr/>
          <p:nvPr/>
        </p:nvSpPr>
        <p:spPr>
          <a:xfrm>
            <a:off x="900684" y="79933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9" name="object 1089"/>
          <p:cNvSpPr/>
          <p:nvPr/>
        </p:nvSpPr>
        <p:spPr>
          <a:xfrm>
            <a:off x="912875" y="7993381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0" name="object 1090"/>
          <p:cNvSpPr/>
          <p:nvPr/>
        </p:nvSpPr>
        <p:spPr>
          <a:xfrm>
            <a:off x="1290828" y="79933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1" name="object 1091"/>
          <p:cNvSpPr/>
          <p:nvPr/>
        </p:nvSpPr>
        <p:spPr>
          <a:xfrm>
            <a:off x="1303020" y="7993381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2" name="object 1092"/>
          <p:cNvSpPr/>
          <p:nvPr/>
        </p:nvSpPr>
        <p:spPr>
          <a:xfrm>
            <a:off x="2026920" y="79933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3" name="object 1093"/>
          <p:cNvSpPr/>
          <p:nvPr/>
        </p:nvSpPr>
        <p:spPr>
          <a:xfrm>
            <a:off x="2039112" y="7993381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4" name="object 1094"/>
          <p:cNvSpPr/>
          <p:nvPr/>
        </p:nvSpPr>
        <p:spPr>
          <a:xfrm>
            <a:off x="2863596" y="79933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5" name="object 1095"/>
          <p:cNvSpPr/>
          <p:nvPr/>
        </p:nvSpPr>
        <p:spPr>
          <a:xfrm>
            <a:off x="2875788" y="7993381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6" name="object 1096"/>
          <p:cNvSpPr/>
          <p:nvPr/>
        </p:nvSpPr>
        <p:spPr>
          <a:xfrm>
            <a:off x="3759708" y="79933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7" name="object 1097"/>
          <p:cNvSpPr/>
          <p:nvPr/>
        </p:nvSpPr>
        <p:spPr>
          <a:xfrm>
            <a:off x="3771900" y="7993381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8" name="object 1098"/>
          <p:cNvSpPr/>
          <p:nvPr/>
        </p:nvSpPr>
        <p:spPr>
          <a:xfrm>
            <a:off x="4556760" y="79933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9" name="object 1099"/>
          <p:cNvSpPr/>
          <p:nvPr/>
        </p:nvSpPr>
        <p:spPr>
          <a:xfrm>
            <a:off x="4568952" y="7993381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0" name="object 1100"/>
          <p:cNvSpPr/>
          <p:nvPr/>
        </p:nvSpPr>
        <p:spPr>
          <a:xfrm>
            <a:off x="5608319" y="79933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1" name="object 1101"/>
          <p:cNvSpPr/>
          <p:nvPr/>
        </p:nvSpPr>
        <p:spPr>
          <a:xfrm>
            <a:off x="5620512" y="7993381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2" name="object 1102"/>
          <p:cNvSpPr/>
          <p:nvPr/>
        </p:nvSpPr>
        <p:spPr>
          <a:xfrm>
            <a:off x="900684" y="7993381"/>
            <a:ext cx="5759197" cy="542543"/>
          </a:xfrm>
          <a:custGeom>
            <a:avLst/>
            <a:gdLst/>
            <a:ahLst/>
            <a:cxnLst/>
            <a:rect l="l" t="t" r="r" b="b"/>
            <a:pathLst>
              <a:path w="5759197" h="54254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3">
                <a:moveTo>
                  <a:pt x="0" y="54254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3"/>
                </a:lnTo>
                <a:close/>
              </a:path>
              <a:path w="5759197" h="542543">
                <a:moveTo>
                  <a:pt x="390144" y="54254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3"/>
                </a:lnTo>
                <a:close/>
              </a:path>
              <a:path w="5759197" h="542543">
                <a:moveTo>
                  <a:pt x="1126236" y="54254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3"/>
                </a:lnTo>
                <a:close/>
              </a:path>
              <a:path w="5759197" h="542543">
                <a:moveTo>
                  <a:pt x="1962912" y="54254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3"/>
                </a:lnTo>
                <a:close/>
              </a:path>
              <a:path w="5759197" h="542543">
                <a:moveTo>
                  <a:pt x="2859024" y="54254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3"/>
                </a:lnTo>
                <a:close/>
              </a:path>
              <a:path w="5759197" h="542543">
                <a:moveTo>
                  <a:pt x="3656076" y="54254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3"/>
                </a:lnTo>
                <a:close/>
              </a:path>
              <a:path w="5759197" h="542543">
                <a:moveTo>
                  <a:pt x="4707636" y="54254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3" name="object 1103"/>
          <p:cNvSpPr/>
          <p:nvPr/>
        </p:nvSpPr>
        <p:spPr>
          <a:xfrm>
            <a:off x="6647688" y="8069581"/>
            <a:ext cx="12193" cy="466343"/>
          </a:xfrm>
          <a:custGeom>
            <a:avLst/>
            <a:gdLst/>
            <a:ahLst/>
            <a:cxnLst/>
            <a:rect l="l" t="t" r="r" b="b"/>
            <a:pathLst>
              <a:path w="12193" h="466343">
                <a:moveTo>
                  <a:pt x="0" y="0"/>
                </a:moveTo>
                <a:lnTo>
                  <a:pt x="12193" y="0"/>
                </a:lnTo>
                <a:lnTo>
                  <a:pt x="12193" y="466343"/>
                </a:lnTo>
                <a:lnTo>
                  <a:pt x="0" y="4663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0788" y="8608919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04" name="object 1104"/>
          <p:cNvSpPr/>
          <p:nvPr/>
        </p:nvSpPr>
        <p:spPr>
          <a:xfrm>
            <a:off x="900684" y="853592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5" name="object 1105"/>
          <p:cNvSpPr/>
          <p:nvPr/>
        </p:nvSpPr>
        <p:spPr>
          <a:xfrm>
            <a:off x="912875" y="853592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6" name="object 1106"/>
          <p:cNvSpPr/>
          <p:nvPr/>
        </p:nvSpPr>
        <p:spPr>
          <a:xfrm>
            <a:off x="1290828" y="853592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7" name="object 1107"/>
          <p:cNvSpPr/>
          <p:nvPr/>
        </p:nvSpPr>
        <p:spPr>
          <a:xfrm>
            <a:off x="1303020" y="853592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8" name="object 1108"/>
          <p:cNvSpPr/>
          <p:nvPr/>
        </p:nvSpPr>
        <p:spPr>
          <a:xfrm>
            <a:off x="2026920" y="853592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9" name="object 1109"/>
          <p:cNvSpPr/>
          <p:nvPr/>
        </p:nvSpPr>
        <p:spPr>
          <a:xfrm>
            <a:off x="2039112" y="853592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0" name="object 1110"/>
          <p:cNvSpPr/>
          <p:nvPr/>
        </p:nvSpPr>
        <p:spPr>
          <a:xfrm>
            <a:off x="2863596" y="853592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1" name="object 1111"/>
          <p:cNvSpPr/>
          <p:nvPr/>
        </p:nvSpPr>
        <p:spPr>
          <a:xfrm>
            <a:off x="2875788" y="853592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2" name="object 1112"/>
          <p:cNvSpPr/>
          <p:nvPr/>
        </p:nvSpPr>
        <p:spPr>
          <a:xfrm>
            <a:off x="3759708" y="853592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3" name="object 1113"/>
          <p:cNvSpPr/>
          <p:nvPr/>
        </p:nvSpPr>
        <p:spPr>
          <a:xfrm>
            <a:off x="3771900" y="853592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4" name="object 1114"/>
          <p:cNvSpPr/>
          <p:nvPr/>
        </p:nvSpPr>
        <p:spPr>
          <a:xfrm>
            <a:off x="4556760" y="853592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5" name="object 1115"/>
          <p:cNvSpPr/>
          <p:nvPr/>
        </p:nvSpPr>
        <p:spPr>
          <a:xfrm>
            <a:off x="4568952" y="853592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6" name="object 1116"/>
          <p:cNvSpPr/>
          <p:nvPr/>
        </p:nvSpPr>
        <p:spPr>
          <a:xfrm>
            <a:off x="5608319" y="853592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7" name="object 1117"/>
          <p:cNvSpPr/>
          <p:nvPr/>
        </p:nvSpPr>
        <p:spPr>
          <a:xfrm>
            <a:off x="5620512" y="853592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8" name="object 1118"/>
          <p:cNvSpPr/>
          <p:nvPr/>
        </p:nvSpPr>
        <p:spPr>
          <a:xfrm>
            <a:off x="900684" y="8535924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9" name="object 1119"/>
          <p:cNvSpPr/>
          <p:nvPr/>
        </p:nvSpPr>
        <p:spPr>
          <a:xfrm>
            <a:off x="6647688" y="8612124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70788" y="9151463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20" name="object 1120"/>
          <p:cNvSpPr/>
          <p:nvPr/>
        </p:nvSpPr>
        <p:spPr>
          <a:xfrm>
            <a:off x="900684" y="90784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1" name="object 1121"/>
          <p:cNvSpPr/>
          <p:nvPr/>
        </p:nvSpPr>
        <p:spPr>
          <a:xfrm>
            <a:off x="912875" y="907846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2" name="object 1122"/>
          <p:cNvSpPr/>
          <p:nvPr/>
        </p:nvSpPr>
        <p:spPr>
          <a:xfrm>
            <a:off x="1290828" y="907846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3" name="object 1123"/>
          <p:cNvSpPr/>
          <p:nvPr/>
        </p:nvSpPr>
        <p:spPr>
          <a:xfrm>
            <a:off x="1303020" y="907846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4" name="object 1124"/>
          <p:cNvSpPr/>
          <p:nvPr/>
        </p:nvSpPr>
        <p:spPr>
          <a:xfrm>
            <a:off x="2026920" y="90784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5" name="object 1125"/>
          <p:cNvSpPr/>
          <p:nvPr/>
        </p:nvSpPr>
        <p:spPr>
          <a:xfrm>
            <a:off x="2039112" y="907846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6" name="object 1126"/>
          <p:cNvSpPr/>
          <p:nvPr/>
        </p:nvSpPr>
        <p:spPr>
          <a:xfrm>
            <a:off x="2863596" y="90784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7" name="object 1127"/>
          <p:cNvSpPr/>
          <p:nvPr/>
        </p:nvSpPr>
        <p:spPr>
          <a:xfrm>
            <a:off x="2875788" y="907846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8" name="object 1128"/>
          <p:cNvSpPr/>
          <p:nvPr/>
        </p:nvSpPr>
        <p:spPr>
          <a:xfrm>
            <a:off x="3759708" y="90784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9" name="object 1129"/>
          <p:cNvSpPr/>
          <p:nvPr/>
        </p:nvSpPr>
        <p:spPr>
          <a:xfrm>
            <a:off x="3771900" y="907846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0" name="object 1130"/>
          <p:cNvSpPr/>
          <p:nvPr/>
        </p:nvSpPr>
        <p:spPr>
          <a:xfrm>
            <a:off x="4556760" y="90784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1" name="object 1131"/>
          <p:cNvSpPr/>
          <p:nvPr/>
        </p:nvSpPr>
        <p:spPr>
          <a:xfrm>
            <a:off x="4568952" y="907846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2" name="object 1132"/>
          <p:cNvSpPr/>
          <p:nvPr/>
        </p:nvSpPr>
        <p:spPr>
          <a:xfrm>
            <a:off x="5608319" y="907846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3" name="object 1133"/>
          <p:cNvSpPr/>
          <p:nvPr/>
        </p:nvSpPr>
        <p:spPr>
          <a:xfrm>
            <a:off x="5620512" y="907846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4" name="object 1134"/>
          <p:cNvSpPr/>
          <p:nvPr/>
        </p:nvSpPr>
        <p:spPr>
          <a:xfrm>
            <a:off x="6647688" y="907846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5" name="object 1135"/>
          <p:cNvSpPr/>
          <p:nvPr/>
        </p:nvSpPr>
        <p:spPr>
          <a:xfrm>
            <a:off x="900684" y="915466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6" name="object 1136"/>
          <p:cNvSpPr/>
          <p:nvPr/>
        </p:nvSpPr>
        <p:spPr>
          <a:xfrm>
            <a:off x="900684" y="9621012"/>
            <a:ext cx="390144" cy="12193"/>
          </a:xfrm>
          <a:custGeom>
            <a:avLst/>
            <a:gdLst/>
            <a:ahLst/>
            <a:cxnLst/>
            <a:rect l="l" t="t" r="r" b="b"/>
            <a:pathLst>
              <a:path w="390144" h="12193">
                <a:moveTo>
                  <a:pt x="0" y="0"/>
                </a:moveTo>
                <a:lnTo>
                  <a:pt x="390144" y="0"/>
                </a:lnTo>
                <a:lnTo>
                  <a:pt x="39014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7" name="object 1137"/>
          <p:cNvSpPr/>
          <p:nvPr/>
        </p:nvSpPr>
        <p:spPr>
          <a:xfrm>
            <a:off x="1290828" y="915466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8" name="object 1138"/>
          <p:cNvSpPr/>
          <p:nvPr/>
        </p:nvSpPr>
        <p:spPr>
          <a:xfrm>
            <a:off x="1303020" y="96210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9" name="object 1139"/>
          <p:cNvSpPr/>
          <p:nvPr/>
        </p:nvSpPr>
        <p:spPr>
          <a:xfrm>
            <a:off x="2026920" y="915466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0" name="object 1140"/>
          <p:cNvSpPr/>
          <p:nvPr/>
        </p:nvSpPr>
        <p:spPr>
          <a:xfrm>
            <a:off x="2039112" y="96210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1" name="object 1141"/>
          <p:cNvSpPr/>
          <p:nvPr/>
        </p:nvSpPr>
        <p:spPr>
          <a:xfrm>
            <a:off x="2863596" y="915466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2" name="object 1142"/>
          <p:cNvSpPr/>
          <p:nvPr/>
        </p:nvSpPr>
        <p:spPr>
          <a:xfrm>
            <a:off x="2875788" y="96210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3" name="object 1143"/>
          <p:cNvSpPr/>
          <p:nvPr/>
        </p:nvSpPr>
        <p:spPr>
          <a:xfrm>
            <a:off x="3759708" y="915466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4" name="object 1144"/>
          <p:cNvSpPr/>
          <p:nvPr/>
        </p:nvSpPr>
        <p:spPr>
          <a:xfrm>
            <a:off x="3771900" y="96210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5" name="object 1145"/>
          <p:cNvSpPr/>
          <p:nvPr/>
        </p:nvSpPr>
        <p:spPr>
          <a:xfrm>
            <a:off x="4556760" y="9154668"/>
            <a:ext cx="12192" cy="478537"/>
          </a:xfrm>
          <a:custGeom>
            <a:avLst/>
            <a:gdLst/>
            <a:ahLst/>
            <a:cxnLst/>
            <a:rect l="l" t="t" r="r" b="b"/>
            <a:pathLst>
              <a:path w="12192" h="478537">
                <a:moveTo>
                  <a:pt x="0" y="0"/>
                </a:moveTo>
                <a:lnTo>
                  <a:pt x="12192" y="0"/>
                </a:lnTo>
                <a:lnTo>
                  <a:pt x="12192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6" name="object 1146"/>
          <p:cNvSpPr/>
          <p:nvPr/>
        </p:nvSpPr>
        <p:spPr>
          <a:xfrm>
            <a:off x="4568952" y="96210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7" name="object 1147"/>
          <p:cNvSpPr/>
          <p:nvPr/>
        </p:nvSpPr>
        <p:spPr>
          <a:xfrm>
            <a:off x="5608319" y="915466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1" y="0"/>
                </a:moveTo>
                <a:lnTo>
                  <a:pt x="12193" y="0"/>
                </a:lnTo>
                <a:lnTo>
                  <a:pt x="12193" y="478537"/>
                </a:lnTo>
                <a:lnTo>
                  <a:pt x="1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8" name="object 1148"/>
          <p:cNvSpPr/>
          <p:nvPr/>
        </p:nvSpPr>
        <p:spPr>
          <a:xfrm>
            <a:off x="5620512" y="96210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9" name="object 1149"/>
          <p:cNvSpPr/>
          <p:nvPr/>
        </p:nvSpPr>
        <p:spPr>
          <a:xfrm>
            <a:off x="6647688" y="9154668"/>
            <a:ext cx="12193" cy="478537"/>
          </a:xfrm>
          <a:custGeom>
            <a:avLst/>
            <a:gdLst/>
            <a:ahLst/>
            <a:cxnLst/>
            <a:rect l="l" t="t" r="r" b="b"/>
            <a:pathLst>
              <a:path w="12193" h="478537">
                <a:moveTo>
                  <a:pt x="0" y="0"/>
                </a:moveTo>
                <a:lnTo>
                  <a:pt x="12193" y="0"/>
                </a:lnTo>
                <a:lnTo>
                  <a:pt x="12193" y="478537"/>
                </a:lnTo>
                <a:lnTo>
                  <a:pt x="0" y="4785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0" name="object 1150"/>
          <p:cNvSpPr/>
          <p:nvPr/>
        </p:nvSpPr>
        <p:spPr>
          <a:xfrm>
            <a:off x="6647688" y="9621012"/>
            <a:ext cx="12193" cy="12193"/>
          </a:xfrm>
          <a:custGeom>
            <a:avLst/>
            <a:gdLst/>
            <a:ahLst/>
            <a:cxnLst/>
            <a:rect l="l" t="t" r="r" b="b"/>
            <a:pathLst>
              <a:path w="12193" h="12193">
                <a:moveTo>
                  <a:pt x="0" y="0"/>
                </a:moveTo>
                <a:lnTo>
                  <a:pt x="12193" y="0"/>
                </a:lnTo>
                <a:lnTo>
                  <a:pt x="1219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95731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12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362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001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Commune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51" name="object 1151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2" name="object 1152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3" name="object 1153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4" name="object 1154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5" name="object 1155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6" name="object 1156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7" name="object 1157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8" name="object 1158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59" name="object 1159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0" name="object 1160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1" name="object 1161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2" name="object 1162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3" name="object 1163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4" name="object 1164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5" name="object 1165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6" name="object 1166"/>
          <p:cNvSpPr/>
          <p:nvPr/>
        </p:nvSpPr>
        <p:spPr>
          <a:xfrm>
            <a:off x="900684" y="975360"/>
            <a:ext cx="5759197" cy="466345"/>
          </a:xfrm>
          <a:custGeom>
            <a:avLst/>
            <a:gdLst/>
            <a:ahLst/>
            <a:cxnLst/>
            <a:rect l="l" t="t" r="r" b="b"/>
            <a:pathLst>
              <a:path w="5759197" h="466345">
                <a:moveTo>
                  <a:pt x="0" y="466345"/>
                </a:moveTo>
                <a:lnTo>
                  <a:pt x="0" y="0"/>
                </a:lnTo>
                <a:lnTo>
                  <a:pt x="12192" y="0"/>
                </a:lnTo>
                <a:lnTo>
                  <a:pt x="12192" y="466345"/>
                </a:lnTo>
                <a:close/>
              </a:path>
              <a:path w="5759197" h="466345">
                <a:moveTo>
                  <a:pt x="390144" y="466345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466345"/>
                </a:lnTo>
                <a:close/>
              </a:path>
              <a:path w="5759197" h="466345">
                <a:moveTo>
                  <a:pt x="1126236" y="466345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466345"/>
                </a:lnTo>
                <a:close/>
              </a:path>
              <a:path w="5759197" h="466345">
                <a:moveTo>
                  <a:pt x="1962912" y="466345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466345"/>
                </a:lnTo>
                <a:close/>
              </a:path>
              <a:path w="5759197" h="466345">
                <a:moveTo>
                  <a:pt x="2859024" y="466345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466345"/>
                </a:lnTo>
                <a:close/>
              </a:path>
              <a:path w="5759197" h="466345">
                <a:moveTo>
                  <a:pt x="3656076" y="466345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466345"/>
                </a:lnTo>
                <a:close/>
              </a:path>
              <a:path w="5759197" h="466345">
                <a:moveTo>
                  <a:pt x="4707636" y="466345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466345"/>
                </a:lnTo>
                <a:close/>
              </a:path>
              <a:path w="5759197" h="466345">
                <a:moveTo>
                  <a:pt x="5747004" y="466345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70788" y="1514699"/>
            <a:ext cx="17408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67" name="object 1167"/>
          <p:cNvSpPr/>
          <p:nvPr/>
        </p:nvSpPr>
        <p:spPr>
          <a:xfrm>
            <a:off x="900684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8" name="object 1168"/>
          <p:cNvSpPr/>
          <p:nvPr/>
        </p:nvSpPr>
        <p:spPr>
          <a:xfrm>
            <a:off x="912875" y="1441705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9" name="object 1169"/>
          <p:cNvSpPr/>
          <p:nvPr/>
        </p:nvSpPr>
        <p:spPr>
          <a:xfrm>
            <a:off x="1290828" y="144170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0" name="object 1170"/>
          <p:cNvSpPr/>
          <p:nvPr/>
        </p:nvSpPr>
        <p:spPr>
          <a:xfrm>
            <a:off x="1303020" y="1441705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1" name="object 1171"/>
          <p:cNvSpPr/>
          <p:nvPr/>
        </p:nvSpPr>
        <p:spPr>
          <a:xfrm>
            <a:off x="2026920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2" name="object 1172"/>
          <p:cNvSpPr/>
          <p:nvPr/>
        </p:nvSpPr>
        <p:spPr>
          <a:xfrm>
            <a:off x="2039112" y="1441705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3" name="object 1173"/>
          <p:cNvSpPr/>
          <p:nvPr/>
        </p:nvSpPr>
        <p:spPr>
          <a:xfrm>
            <a:off x="2863596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4" name="object 1174"/>
          <p:cNvSpPr/>
          <p:nvPr/>
        </p:nvSpPr>
        <p:spPr>
          <a:xfrm>
            <a:off x="2875788" y="1441705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5" name="object 1175"/>
          <p:cNvSpPr/>
          <p:nvPr/>
        </p:nvSpPr>
        <p:spPr>
          <a:xfrm>
            <a:off x="3759708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6" name="object 1176"/>
          <p:cNvSpPr/>
          <p:nvPr/>
        </p:nvSpPr>
        <p:spPr>
          <a:xfrm>
            <a:off x="3771900" y="1441705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7" name="object 1177"/>
          <p:cNvSpPr/>
          <p:nvPr/>
        </p:nvSpPr>
        <p:spPr>
          <a:xfrm>
            <a:off x="4556760" y="144170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8" name="object 1178"/>
          <p:cNvSpPr/>
          <p:nvPr/>
        </p:nvSpPr>
        <p:spPr>
          <a:xfrm>
            <a:off x="4568952" y="1441705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9" name="object 1179"/>
          <p:cNvSpPr/>
          <p:nvPr/>
        </p:nvSpPr>
        <p:spPr>
          <a:xfrm>
            <a:off x="5608319" y="144170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0" name="object 1180"/>
          <p:cNvSpPr/>
          <p:nvPr/>
        </p:nvSpPr>
        <p:spPr>
          <a:xfrm>
            <a:off x="5620512" y="1441705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1" name="object 1181"/>
          <p:cNvSpPr/>
          <p:nvPr/>
        </p:nvSpPr>
        <p:spPr>
          <a:xfrm>
            <a:off x="900684" y="1441705"/>
            <a:ext cx="5759197" cy="542543"/>
          </a:xfrm>
          <a:custGeom>
            <a:avLst/>
            <a:gdLst/>
            <a:ahLst/>
            <a:cxnLst/>
            <a:rect l="l" t="t" r="r" b="b"/>
            <a:pathLst>
              <a:path w="5759197" h="54254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3">
                <a:moveTo>
                  <a:pt x="0" y="54254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3"/>
                </a:lnTo>
                <a:close/>
              </a:path>
              <a:path w="5759197" h="542543">
                <a:moveTo>
                  <a:pt x="390144" y="54254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3"/>
                </a:lnTo>
                <a:close/>
              </a:path>
              <a:path w="5759197" h="542543">
                <a:moveTo>
                  <a:pt x="1126236" y="54254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3"/>
                </a:lnTo>
                <a:close/>
              </a:path>
              <a:path w="5759197" h="542543">
                <a:moveTo>
                  <a:pt x="1962912" y="54254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3"/>
                </a:lnTo>
                <a:close/>
              </a:path>
              <a:path w="5759197" h="542543">
                <a:moveTo>
                  <a:pt x="2859024" y="54254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3"/>
                </a:lnTo>
                <a:close/>
              </a:path>
              <a:path w="5759197" h="542543">
                <a:moveTo>
                  <a:pt x="3656076" y="54254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3"/>
                </a:lnTo>
                <a:close/>
              </a:path>
              <a:path w="5759197" h="542543">
                <a:moveTo>
                  <a:pt x="4707636" y="54254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2" name="object 1182"/>
          <p:cNvSpPr/>
          <p:nvPr/>
        </p:nvSpPr>
        <p:spPr>
          <a:xfrm>
            <a:off x="6647688" y="1517905"/>
            <a:ext cx="12193" cy="466343"/>
          </a:xfrm>
          <a:custGeom>
            <a:avLst/>
            <a:gdLst/>
            <a:ahLst/>
            <a:cxnLst/>
            <a:rect l="l" t="t" r="r" b="b"/>
            <a:pathLst>
              <a:path w="12193" h="466343">
                <a:moveTo>
                  <a:pt x="0" y="0"/>
                </a:moveTo>
                <a:lnTo>
                  <a:pt x="12193" y="0"/>
                </a:lnTo>
                <a:lnTo>
                  <a:pt x="12193" y="466343"/>
                </a:lnTo>
                <a:lnTo>
                  <a:pt x="0" y="4663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70788" y="2057243"/>
            <a:ext cx="14843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83" name="object 1183"/>
          <p:cNvSpPr/>
          <p:nvPr/>
        </p:nvSpPr>
        <p:spPr>
          <a:xfrm>
            <a:off x="900684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4" name="object 1184"/>
          <p:cNvSpPr/>
          <p:nvPr/>
        </p:nvSpPr>
        <p:spPr>
          <a:xfrm>
            <a:off x="912875" y="198424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5" name="object 1185"/>
          <p:cNvSpPr/>
          <p:nvPr/>
        </p:nvSpPr>
        <p:spPr>
          <a:xfrm>
            <a:off x="1290828" y="198424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6" name="object 1186"/>
          <p:cNvSpPr/>
          <p:nvPr/>
        </p:nvSpPr>
        <p:spPr>
          <a:xfrm>
            <a:off x="1303020" y="198424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7" name="object 1187"/>
          <p:cNvSpPr/>
          <p:nvPr/>
        </p:nvSpPr>
        <p:spPr>
          <a:xfrm>
            <a:off x="2026920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8" name="object 1188"/>
          <p:cNvSpPr/>
          <p:nvPr/>
        </p:nvSpPr>
        <p:spPr>
          <a:xfrm>
            <a:off x="2039112" y="198424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9" name="object 1189"/>
          <p:cNvSpPr/>
          <p:nvPr/>
        </p:nvSpPr>
        <p:spPr>
          <a:xfrm>
            <a:off x="2863596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0" name="object 1190"/>
          <p:cNvSpPr/>
          <p:nvPr/>
        </p:nvSpPr>
        <p:spPr>
          <a:xfrm>
            <a:off x="2875788" y="198424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1" name="object 1191"/>
          <p:cNvSpPr/>
          <p:nvPr/>
        </p:nvSpPr>
        <p:spPr>
          <a:xfrm>
            <a:off x="3759708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2" name="object 1192"/>
          <p:cNvSpPr/>
          <p:nvPr/>
        </p:nvSpPr>
        <p:spPr>
          <a:xfrm>
            <a:off x="3771900" y="198424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3" name="object 1193"/>
          <p:cNvSpPr/>
          <p:nvPr/>
        </p:nvSpPr>
        <p:spPr>
          <a:xfrm>
            <a:off x="4556760" y="198424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4" name="object 1194"/>
          <p:cNvSpPr/>
          <p:nvPr/>
        </p:nvSpPr>
        <p:spPr>
          <a:xfrm>
            <a:off x="4568952" y="198424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5" name="object 1195"/>
          <p:cNvSpPr/>
          <p:nvPr/>
        </p:nvSpPr>
        <p:spPr>
          <a:xfrm>
            <a:off x="5608319" y="198424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6" name="object 1196"/>
          <p:cNvSpPr/>
          <p:nvPr/>
        </p:nvSpPr>
        <p:spPr>
          <a:xfrm>
            <a:off x="5620512" y="198424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7" name="object 1197"/>
          <p:cNvSpPr/>
          <p:nvPr/>
        </p:nvSpPr>
        <p:spPr>
          <a:xfrm>
            <a:off x="900684" y="1984248"/>
            <a:ext cx="5759197" cy="542544"/>
          </a:xfrm>
          <a:custGeom>
            <a:avLst/>
            <a:gdLst/>
            <a:ahLst/>
            <a:cxnLst/>
            <a:rect l="l" t="t" r="r" b="b"/>
            <a:pathLst>
              <a:path w="5759197" h="542544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4">
                <a:moveTo>
                  <a:pt x="0" y="542544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4"/>
                </a:lnTo>
                <a:close/>
              </a:path>
              <a:path w="5759197" h="542544">
                <a:moveTo>
                  <a:pt x="390144" y="542544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4"/>
                </a:lnTo>
                <a:close/>
              </a:path>
              <a:path w="5759197" h="542544">
                <a:moveTo>
                  <a:pt x="1126236" y="542544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4"/>
                </a:lnTo>
                <a:close/>
              </a:path>
              <a:path w="5759197" h="542544">
                <a:moveTo>
                  <a:pt x="1962912" y="542544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4"/>
                </a:lnTo>
                <a:close/>
              </a:path>
              <a:path w="5759197" h="542544">
                <a:moveTo>
                  <a:pt x="2859024" y="542544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4"/>
                </a:lnTo>
                <a:close/>
              </a:path>
              <a:path w="5759197" h="542544">
                <a:moveTo>
                  <a:pt x="3656076" y="542544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4"/>
                </a:lnTo>
                <a:close/>
              </a:path>
              <a:path w="5759197" h="542544">
                <a:moveTo>
                  <a:pt x="4707636" y="542544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8" name="object 1198"/>
          <p:cNvSpPr/>
          <p:nvPr/>
        </p:nvSpPr>
        <p:spPr>
          <a:xfrm>
            <a:off x="6647688" y="2060448"/>
            <a:ext cx="12193" cy="466344"/>
          </a:xfrm>
          <a:custGeom>
            <a:avLst/>
            <a:gdLst/>
            <a:ahLst/>
            <a:cxnLst/>
            <a:rect l="l" t="t" r="r" b="b"/>
            <a:pathLst>
              <a:path w="12193" h="466344">
                <a:moveTo>
                  <a:pt x="0" y="0"/>
                </a:moveTo>
                <a:lnTo>
                  <a:pt x="12193" y="0"/>
                </a:lnTo>
                <a:lnTo>
                  <a:pt x="12193" y="466344"/>
                </a:lnTo>
                <a:lnTo>
                  <a:pt x="0" y="466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70788" y="2601255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62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199" name="object 1199"/>
          <p:cNvSpPr/>
          <p:nvPr/>
        </p:nvSpPr>
        <p:spPr>
          <a:xfrm>
            <a:off x="900684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0" name="object 1200"/>
          <p:cNvSpPr/>
          <p:nvPr/>
        </p:nvSpPr>
        <p:spPr>
          <a:xfrm>
            <a:off x="912875" y="2526792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1" name="object 1201"/>
          <p:cNvSpPr/>
          <p:nvPr/>
        </p:nvSpPr>
        <p:spPr>
          <a:xfrm>
            <a:off x="1290828" y="25267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2" name="object 1202"/>
          <p:cNvSpPr/>
          <p:nvPr/>
        </p:nvSpPr>
        <p:spPr>
          <a:xfrm>
            <a:off x="1303020" y="2526792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3" name="object 1203"/>
          <p:cNvSpPr/>
          <p:nvPr/>
        </p:nvSpPr>
        <p:spPr>
          <a:xfrm>
            <a:off x="2026920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4" name="object 1204"/>
          <p:cNvSpPr/>
          <p:nvPr/>
        </p:nvSpPr>
        <p:spPr>
          <a:xfrm>
            <a:off x="2039112" y="2526792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5" name="object 1205"/>
          <p:cNvSpPr/>
          <p:nvPr/>
        </p:nvSpPr>
        <p:spPr>
          <a:xfrm>
            <a:off x="2863596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6" name="object 1206"/>
          <p:cNvSpPr/>
          <p:nvPr/>
        </p:nvSpPr>
        <p:spPr>
          <a:xfrm>
            <a:off x="2875788" y="2526792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7" name="object 1207"/>
          <p:cNvSpPr/>
          <p:nvPr/>
        </p:nvSpPr>
        <p:spPr>
          <a:xfrm>
            <a:off x="3759708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8" name="object 1208"/>
          <p:cNvSpPr/>
          <p:nvPr/>
        </p:nvSpPr>
        <p:spPr>
          <a:xfrm>
            <a:off x="3771900" y="2526792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9" name="object 1209"/>
          <p:cNvSpPr/>
          <p:nvPr/>
        </p:nvSpPr>
        <p:spPr>
          <a:xfrm>
            <a:off x="4556760" y="25267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0" name="object 1210"/>
          <p:cNvSpPr/>
          <p:nvPr/>
        </p:nvSpPr>
        <p:spPr>
          <a:xfrm>
            <a:off x="4568952" y="2526792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1" name="object 1211"/>
          <p:cNvSpPr/>
          <p:nvPr/>
        </p:nvSpPr>
        <p:spPr>
          <a:xfrm>
            <a:off x="5608319" y="25267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2" name="object 1212"/>
          <p:cNvSpPr/>
          <p:nvPr/>
        </p:nvSpPr>
        <p:spPr>
          <a:xfrm>
            <a:off x="5620512" y="2526792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3" name="object 1213"/>
          <p:cNvSpPr/>
          <p:nvPr/>
        </p:nvSpPr>
        <p:spPr>
          <a:xfrm>
            <a:off x="900684" y="2526792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4" name="object 1214"/>
          <p:cNvSpPr/>
          <p:nvPr/>
        </p:nvSpPr>
        <p:spPr>
          <a:xfrm>
            <a:off x="6647688" y="2602992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0"/>
                </a:moveTo>
                <a:lnTo>
                  <a:pt x="12193" y="0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70788" y="3140807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15" name="object 1215"/>
          <p:cNvSpPr/>
          <p:nvPr/>
        </p:nvSpPr>
        <p:spPr>
          <a:xfrm>
            <a:off x="900684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6" name="object 1216"/>
          <p:cNvSpPr/>
          <p:nvPr/>
        </p:nvSpPr>
        <p:spPr>
          <a:xfrm>
            <a:off x="912875" y="306933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7" name="object 1217"/>
          <p:cNvSpPr/>
          <p:nvPr/>
        </p:nvSpPr>
        <p:spPr>
          <a:xfrm>
            <a:off x="1290828" y="30693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8" name="object 1218"/>
          <p:cNvSpPr/>
          <p:nvPr/>
        </p:nvSpPr>
        <p:spPr>
          <a:xfrm>
            <a:off x="1303020" y="306933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9" name="object 1219"/>
          <p:cNvSpPr/>
          <p:nvPr/>
        </p:nvSpPr>
        <p:spPr>
          <a:xfrm>
            <a:off x="2026920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0" name="object 1220"/>
          <p:cNvSpPr/>
          <p:nvPr/>
        </p:nvSpPr>
        <p:spPr>
          <a:xfrm>
            <a:off x="2039112" y="306933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1" name="object 1221"/>
          <p:cNvSpPr/>
          <p:nvPr/>
        </p:nvSpPr>
        <p:spPr>
          <a:xfrm>
            <a:off x="2863596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2" name="object 1222"/>
          <p:cNvSpPr/>
          <p:nvPr/>
        </p:nvSpPr>
        <p:spPr>
          <a:xfrm>
            <a:off x="2875788" y="306933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3" name="object 1223"/>
          <p:cNvSpPr/>
          <p:nvPr/>
        </p:nvSpPr>
        <p:spPr>
          <a:xfrm>
            <a:off x="3759708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4" name="object 1224"/>
          <p:cNvSpPr/>
          <p:nvPr/>
        </p:nvSpPr>
        <p:spPr>
          <a:xfrm>
            <a:off x="3771900" y="306933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5" name="object 1225"/>
          <p:cNvSpPr/>
          <p:nvPr/>
        </p:nvSpPr>
        <p:spPr>
          <a:xfrm>
            <a:off x="4556760" y="306933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6" name="object 1226"/>
          <p:cNvSpPr/>
          <p:nvPr/>
        </p:nvSpPr>
        <p:spPr>
          <a:xfrm>
            <a:off x="4568952" y="306933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7" name="object 1227"/>
          <p:cNvSpPr/>
          <p:nvPr/>
        </p:nvSpPr>
        <p:spPr>
          <a:xfrm>
            <a:off x="5608319" y="306933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8" name="object 1228"/>
          <p:cNvSpPr/>
          <p:nvPr/>
        </p:nvSpPr>
        <p:spPr>
          <a:xfrm>
            <a:off x="5620512" y="306933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9" name="object 1229"/>
          <p:cNvSpPr/>
          <p:nvPr/>
        </p:nvSpPr>
        <p:spPr>
          <a:xfrm>
            <a:off x="900684" y="3069336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0" name="object 1230"/>
          <p:cNvSpPr/>
          <p:nvPr/>
        </p:nvSpPr>
        <p:spPr>
          <a:xfrm>
            <a:off x="6647688" y="3145536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70788" y="3683351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31" name="object 1231"/>
          <p:cNvSpPr/>
          <p:nvPr/>
        </p:nvSpPr>
        <p:spPr>
          <a:xfrm>
            <a:off x="900684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2" name="object 1232"/>
          <p:cNvSpPr/>
          <p:nvPr/>
        </p:nvSpPr>
        <p:spPr>
          <a:xfrm>
            <a:off x="912875" y="361188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3" name="object 1233"/>
          <p:cNvSpPr/>
          <p:nvPr/>
        </p:nvSpPr>
        <p:spPr>
          <a:xfrm>
            <a:off x="1290828" y="36118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4" name="object 1234"/>
          <p:cNvSpPr/>
          <p:nvPr/>
        </p:nvSpPr>
        <p:spPr>
          <a:xfrm>
            <a:off x="1303020" y="361188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5" name="object 1235"/>
          <p:cNvSpPr/>
          <p:nvPr/>
        </p:nvSpPr>
        <p:spPr>
          <a:xfrm>
            <a:off x="2026920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6" name="object 1236"/>
          <p:cNvSpPr/>
          <p:nvPr/>
        </p:nvSpPr>
        <p:spPr>
          <a:xfrm>
            <a:off x="2039112" y="361188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7" name="object 1237"/>
          <p:cNvSpPr/>
          <p:nvPr/>
        </p:nvSpPr>
        <p:spPr>
          <a:xfrm>
            <a:off x="2863596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8" name="object 1238"/>
          <p:cNvSpPr/>
          <p:nvPr/>
        </p:nvSpPr>
        <p:spPr>
          <a:xfrm>
            <a:off x="2875788" y="361188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9" name="object 1239"/>
          <p:cNvSpPr/>
          <p:nvPr/>
        </p:nvSpPr>
        <p:spPr>
          <a:xfrm>
            <a:off x="3759708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0" name="object 1240"/>
          <p:cNvSpPr/>
          <p:nvPr/>
        </p:nvSpPr>
        <p:spPr>
          <a:xfrm>
            <a:off x="3771900" y="361188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1" name="object 1241"/>
          <p:cNvSpPr/>
          <p:nvPr/>
        </p:nvSpPr>
        <p:spPr>
          <a:xfrm>
            <a:off x="4556760" y="36118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2" name="object 1242"/>
          <p:cNvSpPr/>
          <p:nvPr/>
        </p:nvSpPr>
        <p:spPr>
          <a:xfrm>
            <a:off x="4568952" y="361188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3" name="object 1243"/>
          <p:cNvSpPr/>
          <p:nvPr/>
        </p:nvSpPr>
        <p:spPr>
          <a:xfrm>
            <a:off x="5608319" y="36118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4" name="object 1244"/>
          <p:cNvSpPr/>
          <p:nvPr/>
        </p:nvSpPr>
        <p:spPr>
          <a:xfrm>
            <a:off x="5620512" y="361188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5" name="object 1245"/>
          <p:cNvSpPr/>
          <p:nvPr/>
        </p:nvSpPr>
        <p:spPr>
          <a:xfrm>
            <a:off x="900684" y="3611881"/>
            <a:ext cx="5759197" cy="541020"/>
          </a:xfrm>
          <a:custGeom>
            <a:avLst/>
            <a:gdLst/>
            <a:ahLst/>
            <a:cxnLst/>
            <a:rect l="l" t="t" r="r" b="b"/>
            <a:pathLst>
              <a:path w="5759197" h="541020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541020">
                <a:moveTo>
                  <a:pt x="0" y="541020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541020"/>
                </a:lnTo>
                <a:close/>
              </a:path>
              <a:path w="5759197" h="541020">
                <a:moveTo>
                  <a:pt x="390144" y="541020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541020"/>
                </a:lnTo>
                <a:close/>
              </a:path>
              <a:path w="5759197" h="541020">
                <a:moveTo>
                  <a:pt x="1126236" y="541020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541020"/>
                </a:lnTo>
                <a:close/>
              </a:path>
              <a:path w="5759197" h="541020">
                <a:moveTo>
                  <a:pt x="1962912" y="541020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541020"/>
                </a:lnTo>
                <a:close/>
              </a:path>
              <a:path w="5759197" h="541020">
                <a:moveTo>
                  <a:pt x="2859024" y="541020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541020"/>
                </a:lnTo>
                <a:close/>
              </a:path>
              <a:path w="5759197" h="541020">
                <a:moveTo>
                  <a:pt x="3656076" y="541020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541020"/>
                </a:lnTo>
                <a:close/>
              </a:path>
              <a:path w="5759197" h="541020">
                <a:moveTo>
                  <a:pt x="4707636" y="541020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541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6" name="object 1246"/>
          <p:cNvSpPr/>
          <p:nvPr/>
        </p:nvSpPr>
        <p:spPr>
          <a:xfrm>
            <a:off x="6647688" y="3688081"/>
            <a:ext cx="12193" cy="464820"/>
          </a:xfrm>
          <a:custGeom>
            <a:avLst/>
            <a:gdLst/>
            <a:ahLst/>
            <a:cxnLst/>
            <a:rect l="l" t="t" r="r" b="b"/>
            <a:pathLst>
              <a:path w="12193" h="464820">
                <a:moveTo>
                  <a:pt x="0" y="0"/>
                </a:moveTo>
                <a:lnTo>
                  <a:pt x="12193" y="0"/>
                </a:lnTo>
                <a:lnTo>
                  <a:pt x="12193" y="464820"/>
                </a:lnTo>
                <a:lnTo>
                  <a:pt x="0" y="4648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70788" y="4225895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47" name="object 1247"/>
          <p:cNvSpPr/>
          <p:nvPr/>
        </p:nvSpPr>
        <p:spPr>
          <a:xfrm>
            <a:off x="900684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8" name="object 1248"/>
          <p:cNvSpPr/>
          <p:nvPr/>
        </p:nvSpPr>
        <p:spPr>
          <a:xfrm>
            <a:off x="912875" y="4152900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9" name="object 1249"/>
          <p:cNvSpPr/>
          <p:nvPr/>
        </p:nvSpPr>
        <p:spPr>
          <a:xfrm>
            <a:off x="1290828" y="41529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0" name="object 1250"/>
          <p:cNvSpPr/>
          <p:nvPr/>
        </p:nvSpPr>
        <p:spPr>
          <a:xfrm>
            <a:off x="1303020" y="4152900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1" name="object 1251"/>
          <p:cNvSpPr/>
          <p:nvPr/>
        </p:nvSpPr>
        <p:spPr>
          <a:xfrm>
            <a:off x="2026920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2" name="object 1252"/>
          <p:cNvSpPr/>
          <p:nvPr/>
        </p:nvSpPr>
        <p:spPr>
          <a:xfrm>
            <a:off x="2039112" y="4152900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3" name="object 1253"/>
          <p:cNvSpPr/>
          <p:nvPr/>
        </p:nvSpPr>
        <p:spPr>
          <a:xfrm>
            <a:off x="2863596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4" name="object 1254"/>
          <p:cNvSpPr/>
          <p:nvPr/>
        </p:nvSpPr>
        <p:spPr>
          <a:xfrm>
            <a:off x="2875788" y="4152900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5" name="object 1255"/>
          <p:cNvSpPr/>
          <p:nvPr/>
        </p:nvSpPr>
        <p:spPr>
          <a:xfrm>
            <a:off x="3759708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6" name="object 1256"/>
          <p:cNvSpPr/>
          <p:nvPr/>
        </p:nvSpPr>
        <p:spPr>
          <a:xfrm>
            <a:off x="3771900" y="4152900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7" name="object 1257"/>
          <p:cNvSpPr/>
          <p:nvPr/>
        </p:nvSpPr>
        <p:spPr>
          <a:xfrm>
            <a:off x="4556760" y="41529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8" name="object 1258"/>
          <p:cNvSpPr/>
          <p:nvPr/>
        </p:nvSpPr>
        <p:spPr>
          <a:xfrm>
            <a:off x="4568952" y="4152900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9" name="object 1259"/>
          <p:cNvSpPr/>
          <p:nvPr/>
        </p:nvSpPr>
        <p:spPr>
          <a:xfrm>
            <a:off x="5608319" y="41529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0" name="object 1260"/>
          <p:cNvSpPr/>
          <p:nvPr/>
        </p:nvSpPr>
        <p:spPr>
          <a:xfrm>
            <a:off x="5620512" y="4152900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1" name="object 1261"/>
          <p:cNvSpPr/>
          <p:nvPr/>
        </p:nvSpPr>
        <p:spPr>
          <a:xfrm>
            <a:off x="900684" y="4152900"/>
            <a:ext cx="5759197" cy="542545"/>
          </a:xfrm>
          <a:custGeom>
            <a:avLst/>
            <a:gdLst/>
            <a:ahLst/>
            <a:cxnLst/>
            <a:rect l="l" t="t" r="r" b="b"/>
            <a:pathLst>
              <a:path w="5759197" h="542545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542545">
                <a:moveTo>
                  <a:pt x="0" y="54254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542545"/>
                </a:lnTo>
                <a:close/>
              </a:path>
              <a:path w="5759197" h="542545">
                <a:moveTo>
                  <a:pt x="390144" y="542545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542545"/>
                </a:lnTo>
                <a:close/>
              </a:path>
              <a:path w="5759197" h="542545">
                <a:moveTo>
                  <a:pt x="1126236" y="542545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542545"/>
                </a:lnTo>
                <a:close/>
              </a:path>
              <a:path w="5759197" h="542545">
                <a:moveTo>
                  <a:pt x="1962912" y="542545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542545"/>
                </a:lnTo>
                <a:close/>
              </a:path>
              <a:path w="5759197" h="542545">
                <a:moveTo>
                  <a:pt x="2859024" y="542545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542545"/>
                </a:lnTo>
                <a:close/>
              </a:path>
              <a:path w="5759197" h="542545">
                <a:moveTo>
                  <a:pt x="3656076" y="542545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542545"/>
                </a:lnTo>
                <a:close/>
              </a:path>
              <a:path w="5759197" h="542545">
                <a:moveTo>
                  <a:pt x="4707636" y="542545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542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2" name="object 1262"/>
          <p:cNvSpPr/>
          <p:nvPr/>
        </p:nvSpPr>
        <p:spPr>
          <a:xfrm>
            <a:off x="6647688" y="4229100"/>
            <a:ext cx="12193" cy="466345"/>
          </a:xfrm>
          <a:custGeom>
            <a:avLst/>
            <a:gdLst/>
            <a:ahLst/>
            <a:cxnLst/>
            <a:rect l="l" t="t" r="r" b="b"/>
            <a:pathLst>
              <a:path w="12193" h="466345">
                <a:moveTo>
                  <a:pt x="0" y="1"/>
                </a:moveTo>
                <a:lnTo>
                  <a:pt x="12193" y="1"/>
                </a:lnTo>
                <a:lnTo>
                  <a:pt x="12193" y="466345"/>
                </a:lnTo>
                <a:lnTo>
                  <a:pt x="0" y="466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70788" y="4768439"/>
            <a:ext cx="17248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63" name="object 1263"/>
          <p:cNvSpPr/>
          <p:nvPr/>
        </p:nvSpPr>
        <p:spPr>
          <a:xfrm>
            <a:off x="900684" y="469544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4" name="object 1264"/>
          <p:cNvSpPr/>
          <p:nvPr/>
        </p:nvSpPr>
        <p:spPr>
          <a:xfrm>
            <a:off x="912875" y="469544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5" name="object 1265"/>
          <p:cNvSpPr/>
          <p:nvPr/>
        </p:nvSpPr>
        <p:spPr>
          <a:xfrm>
            <a:off x="1290828" y="469544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6" name="object 1266"/>
          <p:cNvSpPr/>
          <p:nvPr/>
        </p:nvSpPr>
        <p:spPr>
          <a:xfrm>
            <a:off x="1303020" y="469544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7" name="object 1267"/>
          <p:cNvSpPr/>
          <p:nvPr/>
        </p:nvSpPr>
        <p:spPr>
          <a:xfrm>
            <a:off x="2026920" y="469544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8" name="object 1268"/>
          <p:cNvSpPr/>
          <p:nvPr/>
        </p:nvSpPr>
        <p:spPr>
          <a:xfrm>
            <a:off x="2039112" y="469544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9" name="object 1269"/>
          <p:cNvSpPr/>
          <p:nvPr/>
        </p:nvSpPr>
        <p:spPr>
          <a:xfrm>
            <a:off x="2863596" y="469544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0" name="object 1270"/>
          <p:cNvSpPr/>
          <p:nvPr/>
        </p:nvSpPr>
        <p:spPr>
          <a:xfrm>
            <a:off x="2875788" y="469544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1" name="object 1271"/>
          <p:cNvSpPr/>
          <p:nvPr/>
        </p:nvSpPr>
        <p:spPr>
          <a:xfrm>
            <a:off x="3759708" y="469544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2" name="object 1272"/>
          <p:cNvSpPr/>
          <p:nvPr/>
        </p:nvSpPr>
        <p:spPr>
          <a:xfrm>
            <a:off x="3771900" y="469544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3" name="object 1273"/>
          <p:cNvSpPr/>
          <p:nvPr/>
        </p:nvSpPr>
        <p:spPr>
          <a:xfrm>
            <a:off x="4556760" y="469544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4" name="object 1274"/>
          <p:cNvSpPr/>
          <p:nvPr/>
        </p:nvSpPr>
        <p:spPr>
          <a:xfrm>
            <a:off x="4568952" y="469544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5" name="object 1275"/>
          <p:cNvSpPr/>
          <p:nvPr/>
        </p:nvSpPr>
        <p:spPr>
          <a:xfrm>
            <a:off x="5608319" y="469544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6" name="object 1276"/>
          <p:cNvSpPr/>
          <p:nvPr/>
        </p:nvSpPr>
        <p:spPr>
          <a:xfrm>
            <a:off x="5620512" y="469544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7" name="object 1277"/>
          <p:cNvSpPr/>
          <p:nvPr/>
        </p:nvSpPr>
        <p:spPr>
          <a:xfrm>
            <a:off x="900684" y="4695444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8" name="object 1278"/>
          <p:cNvSpPr/>
          <p:nvPr/>
        </p:nvSpPr>
        <p:spPr>
          <a:xfrm>
            <a:off x="6647688" y="4771644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70788" y="5236307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79" name="object 1279"/>
          <p:cNvSpPr/>
          <p:nvPr/>
        </p:nvSpPr>
        <p:spPr>
          <a:xfrm>
            <a:off x="900684" y="51633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0" name="object 1280"/>
          <p:cNvSpPr/>
          <p:nvPr/>
        </p:nvSpPr>
        <p:spPr>
          <a:xfrm>
            <a:off x="912875" y="516331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1" name="object 1281"/>
          <p:cNvSpPr/>
          <p:nvPr/>
        </p:nvSpPr>
        <p:spPr>
          <a:xfrm>
            <a:off x="1290828" y="51633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2" name="object 1282"/>
          <p:cNvSpPr/>
          <p:nvPr/>
        </p:nvSpPr>
        <p:spPr>
          <a:xfrm>
            <a:off x="1303020" y="51633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3" name="object 1283"/>
          <p:cNvSpPr/>
          <p:nvPr/>
        </p:nvSpPr>
        <p:spPr>
          <a:xfrm>
            <a:off x="2026920" y="51633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4" name="object 1284"/>
          <p:cNvSpPr/>
          <p:nvPr/>
        </p:nvSpPr>
        <p:spPr>
          <a:xfrm>
            <a:off x="2039112" y="51633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5" name="object 1285"/>
          <p:cNvSpPr/>
          <p:nvPr/>
        </p:nvSpPr>
        <p:spPr>
          <a:xfrm>
            <a:off x="2863596" y="51633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6" name="object 1286"/>
          <p:cNvSpPr/>
          <p:nvPr/>
        </p:nvSpPr>
        <p:spPr>
          <a:xfrm>
            <a:off x="2875788" y="51633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7" name="object 1287"/>
          <p:cNvSpPr/>
          <p:nvPr/>
        </p:nvSpPr>
        <p:spPr>
          <a:xfrm>
            <a:off x="3759708" y="51633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8" name="object 1288"/>
          <p:cNvSpPr/>
          <p:nvPr/>
        </p:nvSpPr>
        <p:spPr>
          <a:xfrm>
            <a:off x="3771900" y="51633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9" name="object 1289"/>
          <p:cNvSpPr/>
          <p:nvPr/>
        </p:nvSpPr>
        <p:spPr>
          <a:xfrm>
            <a:off x="4556760" y="51633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0" name="object 1290"/>
          <p:cNvSpPr/>
          <p:nvPr/>
        </p:nvSpPr>
        <p:spPr>
          <a:xfrm>
            <a:off x="4568952" y="51633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1" name="object 1291"/>
          <p:cNvSpPr/>
          <p:nvPr/>
        </p:nvSpPr>
        <p:spPr>
          <a:xfrm>
            <a:off x="5608319" y="51633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2" name="object 1292"/>
          <p:cNvSpPr/>
          <p:nvPr/>
        </p:nvSpPr>
        <p:spPr>
          <a:xfrm>
            <a:off x="5620512" y="51633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3" name="object 1293"/>
          <p:cNvSpPr/>
          <p:nvPr/>
        </p:nvSpPr>
        <p:spPr>
          <a:xfrm>
            <a:off x="900684" y="5163312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4" name="object 1294"/>
          <p:cNvSpPr/>
          <p:nvPr/>
        </p:nvSpPr>
        <p:spPr>
          <a:xfrm>
            <a:off x="6647688" y="5239512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70788" y="5704174"/>
            <a:ext cx="17088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95" name="object 1295"/>
          <p:cNvSpPr/>
          <p:nvPr/>
        </p:nvSpPr>
        <p:spPr>
          <a:xfrm>
            <a:off x="900684" y="56311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6" name="object 1296"/>
          <p:cNvSpPr/>
          <p:nvPr/>
        </p:nvSpPr>
        <p:spPr>
          <a:xfrm>
            <a:off x="912875" y="563118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7" name="object 1297"/>
          <p:cNvSpPr/>
          <p:nvPr/>
        </p:nvSpPr>
        <p:spPr>
          <a:xfrm>
            <a:off x="1290828" y="56311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8" name="object 1298"/>
          <p:cNvSpPr/>
          <p:nvPr/>
        </p:nvSpPr>
        <p:spPr>
          <a:xfrm>
            <a:off x="1303020" y="563118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9" name="object 1299"/>
          <p:cNvSpPr/>
          <p:nvPr/>
        </p:nvSpPr>
        <p:spPr>
          <a:xfrm>
            <a:off x="2026920" y="56311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0" name="object 1300"/>
          <p:cNvSpPr/>
          <p:nvPr/>
        </p:nvSpPr>
        <p:spPr>
          <a:xfrm>
            <a:off x="2039112" y="563118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1" name="object 1301"/>
          <p:cNvSpPr/>
          <p:nvPr/>
        </p:nvSpPr>
        <p:spPr>
          <a:xfrm>
            <a:off x="2863596" y="56311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2" name="object 1302"/>
          <p:cNvSpPr/>
          <p:nvPr/>
        </p:nvSpPr>
        <p:spPr>
          <a:xfrm>
            <a:off x="2875788" y="563118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3" name="object 1303"/>
          <p:cNvSpPr/>
          <p:nvPr/>
        </p:nvSpPr>
        <p:spPr>
          <a:xfrm>
            <a:off x="3759708" y="56311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4" name="object 1304"/>
          <p:cNvSpPr/>
          <p:nvPr/>
        </p:nvSpPr>
        <p:spPr>
          <a:xfrm>
            <a:off x="3771900" y="563118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5" name="object 1305"/>
          <p:cNvSpPr/>
          <p:nvPr/>
        </p:nvSpPr>
        <p:spPr>
          <a:xfrm>
            <a:off x="4556760" y="56311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6" name="object 1306"/>
          <p:cNvSpPr/>
          <p:nvPr/>
        </p:nvSpPr>
        <p:spPr>
          <a:xfrm>
            <a:off x="4568952" y="563118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7" name="object 1307"/>
          <p:cNvSpPr/>
          <p:nvPr/>
        </p:nvSpPr>
        <p:spPr>
          <a:xfrm>
            <a:off x="5608319" y="56311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8" name="object 1308"/>
          <p:cNvSpPr/>
          <p:nvPr/>
        </p:nvSpPr>
        <p:spPr>
          <a:xfrm>
            <a:off x="5620512" y="563118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9" name="object 1309"/>
          <p:cNvSpPr/>
          <p:nvPr/>
        </p:nvSpPr>
        <p:spPr>
          <a:xfrm>
            <a:off x="900684" y="5631181"/>
            <a:ext cx="5759197" cy="469392"/>
          </a:xfrm>
          <a:custGeom>
            <a:avLst/>
            <a:gdLst/>
            <a:ahLst/>
            <a:cxnLst/>
            <a:rect l="l" t="t" r="r" b="b"/>
            <a:pathLst>
              <a:path w="5759197" h="469392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9392">
                <a:moveTo>
                  <a:pt x="0" y="469392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9392"/>
                </a:lnTo>
                <a:close/>
              </a:path>
              <a:path w="5759197" h="469392">
                <a:moveTo>
                  <a:pt x="390144" y="469392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9392"/>
                </a:lnTo>
                <a:close/>
              </a:path>
              <a:path w="5759197" h="469392">
                <a:moveTo>
                  <a:pt x="1126236" y="469392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9392"/>
                </a:lnTo>
                <a:close/>
              </a:path>
              <a:path w="5759197" h="469392">
                <a:moveTo>
                  <a:pt x="1962912" y="469392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9392"/>
                </a:lnTo>
                <a:close/>
              </a:path>
              <a:path w="5759197" h="469392">
                <a:moveTo>
                  <a:pt x="2859024" y="469392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9392"/>
                </a:lnTo>
                <a:close/>
              </a:path>
              <a:path w="5759197" h="469392">
                <a:moveTo>
                  <a:pt x="3656076" y="469392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9392"/>
                </a:lnTo>
                <a:close/>
              </a:path>
              <a:path w="5759197" h="469392">
                <a:moveTo>
                  <a:pt x="4707636" y="469392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93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0" name="object 1310"/>
          <p:cNvSpPr/>
          <p:nvPr/>
        </p:nvSpPr>
        <p:spPr>
          <a:xfrm>
            <a:off x="6647688" y="5707381"/>
            <a:ext cx="12193" cy="393192"/>
          </a:xfrm>
          <a:custGeom>
            <a:avLst/>
            <a:gdLst/>
            <a:ahLst/>
            <a:cxnLst/>
            <a:rect l="l" t="t" r="r" b="b"/>
            <a:pathLst>
              <a:path w="12193" h="393192">
                <a:moveTo>
                  <a:pt x="0" y="0"/>
                </a:moveTo>
                <a:lnTo>
                  <a:pt x="12193" y="0"/>
                </a:lnTo>
                <a:lnTo>
                  <a:pt x="12193" y="393192"/>
                </a:lnTo>
                <a:lnTo>
                  <a:pt x="0" y="393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0788" y="6172042"/>
            <a:ext cx="17088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11" name="object 1311"/>
          <p:cNvSpPr/>
          <p:nvPr/>
        </p:nvSpPr>
        <p:spPr>
          <a:xfrm>
            <a:off x="900684" y="61005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2" name="object 1312"/>
          <p:cNvSpPr/>
          <p:nvPr/>
        </p:nvSpPr>
        <p:spPr>
          <a:xfrm>
            <a:off x="912875" y="610057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3" name="object 1313"/>
          <p:cNvSpPr/>
          <p:nvPr/>
        </p:nvSpPr>
        <p:spPr>
          <a:xfrm>
            <a:off x="1290828" y="61005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4" name="object 1314"/>
          <p:cNvSpPr/>
          <p:nvPr/>
        </p:nvSpPr>
        <p:spPr>
          <a:xfrm>
            <a:off x="1303020" y="610057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5" name="object 1315"/>
          <p:cNvSpPr/>
          <p:nvPr/>
        </p:nvSpPr>
        <p:spPr>
          <a:xfrm>
            <a:off x="2026920" y="61005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6" name="object 1316"/>
          <p:cNvSpPr/>
          <p:nvPr/>
        </p:nvSpPr>
        <p:spPr>
          <a:xfrm>
            <a:off x="2039112" y="610057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7" name="object 1317"/>
          <p:cNvSpPr/>
          <p:nvPr/>
        </p:nvSpPr>
        <p:spPr>
          <a:xfrm>
            <a:off x="2863596" y="61005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8" name="object 1318"/>
          <p:cNvSpPr/>
          <p:nvPr/>
        </p:nvSpPr>
        <p:spPr>
          <a:xfrm>
            <a:off x="2875788" y="610057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19" name="object 1319"/>
          <p:cNvSpPr/>
          <p:nvPr/>
        </p:nvSpPr>
        <p:spPr>
          <a:xfrm>
            <a:off x="3759708" y="61005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0" name="object 1320"/>
          <p:cNvSpPr/>
          <p:nvPr/>
        </p:nvSpPr>
        <p:spPr>
          <a:xfrm>
            <a:off x="3771900" y="610057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1" name="object 1321"/>
          <p:cNvSpPr/>
          <p:nvPr/>
        </p:nvSpPr>
        <p:spPr>
          <a:xfrm>
            <a:off x="4556760" y="610057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2" name="object 1322"/>
          <p:cNvSpPr/>
          <p:nvPr/>
        </p:nvSpPr>
        <p:spPr>
          <a:xfrm>
            <a:off x="4568952" y="610057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3" name="object 1323"/>
          <p:cNvSpPr/>
          <p:nvPr/>
        </p:nvSpPr>
        <p:spPr>
          <a:xfrm>
            <a:off x="5608319" y="610057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4" name="object 1324"/>
          <p:cNvSpPr/>
          <p:nvPr/>
        </p:nvSpPr>
        <p:spPr>
          <a:xfrm>
            <a:off x="5620512" y="610057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5" name="object 1325"/>
          <p:cNvSpPr/>
          <p:nvPr/>
        </p:nvSpPr>
        <p:spPr>
          <a:xfrm>
            <a:off x="900684" y="6100572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6" name="object 1326"/>
          <p:cNvSpPr/>
          <p:nvPr/>
        </p:nvSpPr>
        <p:spPr>
          <a:xfrm>
            <a:off x="6647688" y="6176772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1"/>
                </a:moveTo>
                <a:lnTo>
                  <a:pt x="12193" y="1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70788" y="6639911"/>
            <a:ext cx="16446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27" name="object 1327"/>
          <p:cNvSpPr/>
          <p:nvPr/>
        </p:nvSpPr>
        <p:spPr>
          <a:xfrm>
            <a:off x="900684" y="65684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8" name="object 1328"/>
          <p:cNvSpPr/>
          <p:nvPr/>
        </p:nvSpPr>
        <p:spPr>
          <a:xfrm>
            <a:off x="912875" y="656844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9" name="object 1329"/>
          <p:cNvSpPr/>
          <p:nvPr/>
        </p:nvSpPr>
        <p:spPr>
          <a:xfrm>
            <a:off x="1290828" y="65684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0" name="object 1330"/>
          <p:cNvSpPr/>
          <p:nvPr/>
        </p:nvSpPr>
        <p:spPr>
          <a:xfrm>
            <a:off x="1303020" y="656844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1" name="object 1331"/>
          <p:cNvSpPr/>
          <p:nvPr/>
        </p:nvSpPr>
        <p:spPr>
          <a:xfrm>
            <a:off x="2026920" y="65684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2" name="object 1332"/>
          <p:cNvSpPr/>
          <p:nvPr/>
        </p:nvSpPr>
        <p:spPr>
          <a:xfrm>
            <a:off x="2039112" y="656844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3" name="object 1333"/>
          <p:cNvSpPr/>
          <p:nvPr/>
        </p:nvSpPr>
        <p:spPr>
          <a:xfrm>
            <a:off x="2863596" y="65684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4" name="object 1334"/>
          <p:cNvSpPr/>
          <p:nvPr/>
        </p:nvSpPr>
        <p:spPr>
          <a:xfrm>
            <a:off x="2875788" y="656844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5" name="object 1335"/>
          <p:cNvSpPr/>
          <p:nvPr/>
        </p:nvSpPr>
        <p:spPr>
          <a:xfrm>
            <a:off x="3759708" y="65684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6" name="object 1336"/>
          <p:cNvSpPr/>
          <p:nvPr/>
        </p:nvSpPr>
        <p:spPr>
          <a:xfrm>
            <a:off x="3771900" y="656844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7" name="object 1337"/>
          <p:cNvSpPr/>
          <p:nvPr/>
        </p:nvSpPr>
        <p:spPr>
          <a:xfrm>
            <a:off x="4556760" y="65684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8" name="object 1338"/>
          <p:cNvSpPr/>
          <p:nvPr/>
        </p:nvSpPr>
        <p:spPr>
          <a:xfrm>
            <a:off x="4568952" y="656844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9" name="object 1339"/>
          <p:cNvSpPr/>
          <p:nvPr/>
        </p:nvSpPr>
        <p:spPr>
          <a:xfrm>
            <a:off x="5608319" y="65684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0" name="object 1340"/>
          <p:cNvSpPr/>
          <p:nvPr/>
        </p:nvSpPr>
        <p:spPr>
          <a:xfrm>
            <a:off x="5620512" y="656844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1" name="object 1341"/>
          <p:cNvSpPr/>
          <p:nvPr/>
        </p:nvSpPr>
        <p:spPr>
          <a:xfrm>
            <a:off x="900684" y="6568440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2" name="object 1342"/>
          <p:cNvSpPr/>
          <p:nvPr/>
        </p:nvSpPr>
        <p:spPr>
          <a:xfrm>
            <a:off x="6647688" y="6644640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70788" y="7107778"/>
            <a:ext cx="1388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43" name="object 1343"/>
          <p:cNvSpPr/>
          <p:nvPr/>
        </p:nvSpPr>
        <p:spPr>
          <a:xfrm>
            <a:off x="900684" y="70363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4" name="object 1344"/>
          <p:cNvSpPr/>
          <p:nvPr/>
        </p:nvSpPr>
        <p:spPr>
          <a:xfrm>
            <a:off x="912875" y="703630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5" name="object 1345"/>
          <p:cNvSpPr/>
          <p:nvPr/>
        </p:nvSpPr>
        <p:spPr>
          <a:xfrm>
            <a:off x="1290828" y="703630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6" name="object 1346"/>
          <p:cNvSpPr/>
          <p:nvPr/>
        </p:nvSpPr>
        <p:spPr>
          <a:xfrm>
            <a:off x="1303020" y="703630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7" name="object 1347"/>
          <p:cNvSpPr/>
          <p:nvPr/>
        </p:nvSpPr>
        <p:spPr>
          <a:xfrm>
            <a:off x="2026920" y="70363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8" name="object 1348"/>
          <p:cNvSpPr/>
          <p:nvPr/>
        </p:nvSpPr>
        <p:spPr>
          <a:xfrm>
            <a:off x="2039112" y="703630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9" name="object 1349"/>
          <p:cNvSpPr/>
          <p:nvPr/>
        </p:nvSpPr>
        <p:spPr>
          <a:xfrm>
            <a:off x="2863596" y="70363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0" name="object 1350"/>
          <p:cNvSpPr/>
          <p:nvPr/>
        </p:nvSpPr>
        <p:spPr>
          <a:xfrm>
            <a:off x="2875788" y="703630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1" name="object 1351"/>
          <p:cNvSpPr/>
          <p:nvPr/>
        </p:nvSpPr>
        <p:spPr>
          <a:xfrm>
            <a:off x="3759708" y="70363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2" name="object 1352"/>
          <p:cNvSpPr/>
          <p:nvPr/>
        </p:nvSpPr>
        <p:spPr>
          <a:xfrm>
            <a:off x="3771900" y="703630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3" name="object 1353"/>
          <p:cNvSpPr/>
          <p:nvPr/>
        </p:nvSpPr>
        <p:spPr>
          <a:xfrm>
            <a:off x="4556760" y="703630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4" name="object 1354"/>
          <p:cNvSpPr/>
          <p:nvPr/>
        </p:nvSpPr>
        <p:spPr>
          <a:xfrm>
            <a:off x="4568952" y="703630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5" name="object 1355"/>
          <p:cNvSpPr/>
          <p:nvPr/>
        </p:nvSpPr>
        <p:spPr>
          <a:xfrm>
            <a:off x="5608319" y="703630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6" name="object 1356"/>
          <p:cNvSpPr/>
          <p:nvPr/>
        </p:nvSpPr>
        <p:spPr>
          <a:xfrm>
            <a:off x="5620512" y="703630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7" name="object 1357"/>
          <p:cNvSpPr/>
          <p:nvPr/>
        </p:nvSpPr>
        <p:spPr>
          <a:xfrm>
            <a:off x="900684" y="7036308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8" name="object 1358"/>
          <p:cNvSpPr/>
          <p:nvPr/>
        </p:nvSpPr>
        <p:spPr>
          <a:xfrm>
            <a:off x="6647688" y="7112508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70788" y="7575646"/>
            <a:ext cx="15164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59" name="object 1359"/>
          <p:cNvSpPr/>
          <p:nvPr/>
        </p:nvSpPr>
        <p:spPr>
          <a:xfrm>
            <a:off x="900684" y="75041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0" name="object 1360"/>
          <p:cNvSpPr/>
          <p:nvPr/>
        </p:nvSpPr>
        <p:spPr>
          <a:xfrm>
            <a:off x="912875" y="750417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1" name="object 1361"/>
          <p:cNvSpPr/>
          <p:nvPr/>
        </p:nvSpPr>
        <p:spPr>
          <a:xfrm>
            <a:off x="1290828" y="750417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2" name="object 1362"/>
          <p:cNvSpPr/>
          <p:nvPr/>
        </p:nvSpPr>
        <p:spPr>
          <a:xfrm>
            <a:off x="1303020" y="750417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3" name="object 1363"/>
          <p:cNvSpPr/>
          <p:nvPr/>
        </p:nvSpPr>
        <p:spPr>
          <a:xfrm>
            <a:off x="2026920" y="75041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4" name="object 1364"/>
          <p:cNvSpPr/>
          <p:nvPr/>
        </p:nvSpPr>
        <p:spPr>
          <a:xfrm>
            <a:off x="2039112" y="750417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5" name="object 1365"/>
          <p:cNvSpPr/>
          <p:nvPr/>
        </p:nvSpPr>
        <p:spPr>
          <a:xfrm>
            <a:off x="2863596" y="75041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6" name="object 1366"/>
          <p:cNvSpPr/>
          <p:nvPr/>
        </p:nvSpPr>
        <p:spPr>
          <a:xfrm>
            <a:off x="2875788" y="750417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7" name="object 1367"/>
          <p:cNvSpPr/>
          <p:nvPr/>
        </p:nvSpPr>
        <p:spPr>
          <a:xfrm>
            <a:off x="3759708" y="75041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8" name="object 1368"/>
          <p:cNvSpPr/>
          <p:nvPr/>
        </p:nvSpPr>
        <p:spPr>
          <a:xfrm>
            <a:off x="3771900" y="750417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9" name="object 1369"/>
          <p:cNvSpPr/>
          <p:nvPr/>
        </p:nvSpPr>
        <p:spPr>
          <a:xfrm>
            <a:off x="4556760" y="750417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0" name="object 1370"/>
          <p:cNvSpPr/>
          <p:nvPr/>
        </p:nvSpPr>
        <p:spPr>
          <a:xfrm>
            <a:off x="4568952" y="750417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1" name="object 1371"/>
          <p:cNvSpPr/>
          <p:nvPr/>
        </p:nvSpPr>
        <p:spPr>
          <a:xfrm>
            <a:off x="5608319" y="750417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2" name="object 1372"/>
          <p:cNvSpPr/>
          <p:nvPr/>
        </p:nvSpPr>
        <p:spPr>
          <a:xfrm>
            <a:off x="5620512" y="750417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3" name="object 1373"/>
          <p:cNvSpPr/>
          <p:nvPr/>
        </p:nvSpPr>
        <p:spPr>
          <a:xfrm>
            <a:off x="900684" y="7504176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4" name="object 1374"/>
          <p:cNvSpPr/>
          <p:nvPr/>
        </p:nvSpPr>
        <p:spPr>
          <a:xfrm>
            <a:off x="6647688" y="7580376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70788" y="8043515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75" name="object 1375"/>
          <p:cNvSpPr/>
          <p:nvPr/>
        </p:nvSpPr>
        <p:spPr>
          <a:xfrm>
            <a:off x="900684" y="797204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6" name="object 1376"/>
          <p:cNvSpPr/>
          <p:nvPr/>
        </p:nvSpPr>
        <p:spPr>
          <a:xfrm>
            <a:off x="912875" y="7972045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7" name="object 1377"/>
          <p:cNvSpPr/>
          <p:nvPr/>
        </p:nvSpPr>
        <p:spPr>
          <a:xfrm>
            <a:off x="1290828" y="797204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8" name="object 1378"/>
          <p:cNvSpPr/>
          <p:nvPr/>
        </p:nvSpPr>
        <p:spPr>
          <a:xfrm>
            <a:off x="1303020" y="7972045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9" name="object 1379"/>
          <p:cNvSpPr/>
          <p:nvPr/>
        </p:nvSpPr>
        <p:spPr>
          <a:xfrm>
            <a:off x="2026920" y="797204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0" name="object 1380"/>
          <p:cNvSpPr/>
          <p:nvPr/>
        </p:nvSpPr>
        <p:spPr>
          <a:xfrm>
            <a:off x="2039112" y="7972045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1" name="object 1381"/>
          <p:cNvSpPr/>
          <p:nvPr/>
        </p:nvSpPr>
        <p:spPr>
          <a:xfrm>
            <a:off x="2863596" y="797204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2" name="object 1382"/>
          <p:cNvSpPr/>
          <p:nvPr/>
        </p:nvSpPr>
        <p:spPr>
          <a:xfrm>
            <a:off x="2875788" y="7972045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3" name="object 1383"/>
          <p:cNvSpPr/>
          <p:nvPr/>
        </p:nvSpPr>
        <p:spPr>
          <a:xfrm>
            <a:off x="3759708" y="797204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4" name="object 1384"/>
          <p:cNvSpPr/>
          <p:nvPr/>
        </p:nvSpPr>
        <p:spPr>
          <a:xfrm>
            <a:off x="3771900" y="7972045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5" name="object 1385"/>
          <p:cNvSpPr/>
          <p:nvPr/>
        </p:nvSpPr>
        <p:spPr>
          <a:xfrm>
            <a:off x="4556760" y="7972045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6" name="object 1386"/>
          <p:cNvSpPr/>
          <p:nvPr/>
        </p:nvSpPr>
        <p:spPr>
          <a:xfrm>
            <a:off x="4568952" y="7972045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7" name="object 1387"/>
          <p:cNvSpPr/>
          <p:nvPr/>
        </p:nvSpPr>
        <p:spPr>
          <a:xfrm>
            <a:off x="5608319" y="7972045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8" name="object 1388"/>
          <p:cNvSpPr/>
          <p:nvPr/>
        </p:nvSpPr>
        <p:spPr>
          <a:xfrm>
            <a:off x="5620512" y="7972045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9" name="object 1389"/>
          <p:cNvSpPr/>
          <p:nvPr/>
        </p:nvSpPr>
        <p:spPr>
          <a:xfrm>
            <a:off x="900684" y="7972045"/>
            <a:ext cx="5759197" cy="467867"/>
          </a:xfrm>
          <a:custGeom>
            <a:avLst/>
            <a:gdLst/>
            <a:ahLst/>
            <a:cxnLst/>
            <a:rect l="l" t="t" r="r" b="b"/>
            <a:pathLst>
              <a:path w="5759197" h="46786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7">
                <a:moveTo>
                  <a:pt x="0" y="46786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7"/>
                </a:lnTo>
                <a:close/>
              </a:path>
              <a:path w="5759197" h="467867">
                <a:moveTo>
                  <a:pt x="390144" y="46786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7"/>
                </a:lnTo>
                <a:close/>
              </a:path>
              <a:path w="5759197" h="467867">
                <a:moveTo>
                  <a:pt x="1126236" y="46786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7"/>
                </a:lnTo>
                <a:close/>
              </a:path>
              <a:path w="5759197" h="467867">
                <a:moveTo>
                  <a:pt x="1962912" y="46786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7"/>
                </a:lnTo>
                <a:close/>
              </a:path>
              <a:path w="5759197" h="467867">
                <a:moveTo>
                  <a:pt x="2859024" y="46786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7"/>
                </a:lnTo>
                <a:close/>
              </a:path>
              <a:path w="5759197" h="467867">
                <a:moveTo>
                  <a:pt x="3656076" y="46786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7"/>
                </a:lnTo>
                <a:close/>
              </a:path>
              <a:path w="5759197" h="467867">
                <a:moveTo>
                  <a:pt x="4707636" y="46786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0" name="object 1390"/>
          <p:cNvSpPr/>
          <p:nvPr/>
        </p:nvSpPr>
        <p:spPr>
          <a:xfrm>
            <a:off x="6647688" y="8048245"/>
            <a:ext cx="12193" cy="391667"/>
          </a:xfrm>
          <a:custGeom>
            <a:avLst/>
            <a:gdLst/>
            <a:ahLst/>
            <a:cxnLst/>
            <a:rect l="l" t="t" r="r" b="b"/>
            <a:pathLst>
              <a:path w="12193" h="391667">
                <a:moveTo>
                  <a:pt x="0" y="0"/>
                </a:moveTo>
                <a:lnTo>
                  <a:pt x="12193" y="0"/>
                </a:lnTo>
                <a:lnTo>
                  <a:pt x="12193" y="391667"/>
                </a:lnTo>
                <a:lnTo>
                  <a:pt x="0" y="391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0788" y="8512907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91" name="object 1391"/>
          <p:cNvSpPr/>
          <p:nvPr/>
        </p:nvSpPr>
        <p:spPr>
          <a:xfrm>
            <a:off x="900684" y="843991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2" name="object 1392"/>
          <p:cNvSpPr/>
          <p:nvPr/>
        </p:nvSpPr>
        <p:spPr>
          <a:xfrm>
            <a:off x="912875" y="843991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3" name="object 1393"/>
          <p:cNvSpPr/>
          <p:nvPr/>
        </p:nvSpPr>
        <p:spPr>
          <a:xfrm>
            <a:off x="1290828" y="843991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4" name="object 1394"/>
          <p:cNvSpPr/>
          <p:nvPr/>
        </p:nvSpPr>
        <p:spPr>
          <a:xfrm>
            <a:off x="1303020" y="84399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5" name="object 1395"/>
          <p:cNvSpPr/>
          <p:nvPr/>
        </p:nvSpPr>
        <p:spPr>
          <a:xfrm>
            <a:off x="2026920" y="843991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6" name="object 1396"/>
          <p:cNvSpPr/>
          <p:nvPr/>
        </p:nvSpPr>
        <p:spPr>
          <a:xfrm>
            <a:off x="2039112" y="84399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7" name="object 1397"/>
          <p:cNvSpPr/>
          <p:nvPr/>
        </p:nvSpPr>
        <p:spPr>
          <a:xfrm>
            <a:off x="2863596" y="843991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8" name="object 1398"/>
          <p:cNvSpPr/>
          <p:nvPr/>
        </p:nvSpPr>
        <p:spPr>
          <a:xfrm>
            <a:off x="2875788" y="84399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9" name="object 1399"/>
          <p:cNvSpPr/>
          <p:nvPr/>
        </p:nvSpPr>
        <p:spPr>
          <a:xfrm>
            <a:off x="3759708" y="843991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0" name="object 1400"/>
          <p:cNvSpPr/>
          <p:nvPr/>
        </p:nvSpPr>
        <p:spPr>
          <a:xfrm>
            <a:off x="3771900" y="84399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1" name="object 1401"/>
          <p:cNvSpPr/>
          <p:nvPr/>
        </p:nvSpPr>
        <p:spPr>
          <a:xfrm>
            <a:off x="4556760" y="843991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2" name="object 1402"/>
          <p:cNvSpPr/>
          <p:nvPr/>
        </p:nvSpPr>
        <p:spPr>
          <a:xfrm>
            <a:off x="4568952" y="84399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3" name="object 1403"/>
          <p:cNvSpPr/>
          <p:nvPr/>
        </p:nvSpPr>
        <p:spPr>
          <a:xfrm>
            <a:off x="5608319" y="843991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4" name="object 1404"/>
          <p:cNvSpPr/>
          <p:nvPr/>
        </p:nvSpPr>
        <p:spPr>
          <a:xfrm>
            <a:off x="5620512" y="84399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5" name="object 1405"/>
          <p:cNvSpPr/>
          <p:nvPr/>
        </p:nvSpPr>
        <p:spPr>
          <a:xfrm>
            <a:off x="900684" y="8439912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6" name="object 1406"/>
          <p:cNvSpPr/>
          <p:nvPr/>
        </p:nvSpPr>
        <p:spPr>
          <a:xfrm>
            <a:off x="6647688" y="8516112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70788" y="8980774"/>
            <a:ext cx="15485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407" name="object 1407"/>
          <p:cNvSpPr/>
          <p:nvPr/>
        </p:nvSpPr>
        <p:spPr>
          <a:xfrm>
            <a:off x="900684" y="89077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8" name="object 1408"/>
          <p:cNvSpPr/>
          <p:nvPr/>
        </p:nvSpPr>
        <p:spPr>
          <a:xfrm>
            <a:off x="912875" y="8907781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9" name="object 1409"/>
          <p:cNvSpPr/>
          <p:nvPr/>
        </p:nvSpPr>
        <p:spPr>
          <a:xfrm>
            <a:off x="1290828" y="89077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0" name="object 1410"/>
          <p:cNvSpPr/>
          <p:nvPr/>
        </p:nvSpPr>
        <p:spPr>
          <a:xfrm>
            <a:off x="1303020" y="8907781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1" name="object 1411"/>
          <p:cNvSpPr/>
          <p:nvPr/>
        </p:nvSpPr>
        <p:spPr>
          <a:xfrm>
            <a:off x="2026920" y="89077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2" name="object 1412"/>
          <p:cNvSpPr/>
          <p:nvPr/>
        </p:nvSpPr>
        <p:spPr>
          <a:xfrm>
            <a:off x="2039112" y="8907781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3" name="object 1413"/>
          <p:cNvSpPr/>
          <p:nvPr/>
        </p:nvSpPr>
        <p:spPr>
          <a:xfrm>
            <a:off x="2863596" y="89077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4" name="object 1414"/>
          <p:cNvSpPr/>
          <p:nvPr/>
        </p:nvSpPr>
        <p:spPr>
          <a:xfrm>
            <a:off x="2875788" y="8907781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5" name="object 1415"/>
          <p:cNvSpPr/>
          <p:nvPr/>
        </p:nvSpPr>
        <p:spPr>
          <a:xfrm>
            <a:off x="3759708" y="89077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6" name="object 1416"/>
          <p:cNvSpPr/>
          <p:nvPr/>
        </p:nvSpPr>
        <p:spPr>
          <a:xfrm>
            <a:off x="3771900" y="8907781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7" name="object 1417"/>
          <p:cNvSpPr/>
          <p:nvPr/>
        </p:nvSpPr>
        <p:spPr>
          <a:xfrm>
            <a:off x="4556760" y="890778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8" name="object 1418"/>
          <p:cNvSpPr/>
          <p:nvPr/>
        </p:nvSpPr>
        <p:spPr>
          <a:xfrm>
            <a:off x="4568952" y="8907781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9" name="object 1419"/>
          <p:cNvSpPr/>
          <p:nvPr/>
        </p:nvSpPr>
        <p:spPr>
          <a:xfrm>
            <a:off x="5608319" y="89077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0" name="object 1420"/>
          <p:cNvSpPr/>
          <p:nvPr/>
        </p:nvSpPr>
        <p:spPr>
          <a:xfrm>
            <a:off x="5620512" y="8907781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1" name="object 1421"/>
          <p:cNvSpPr/>
          <p:nvPr/>
        </p:nvSpPr>
        <p:spPr>
          <a:xfrm>
            <a:off x="6647688" y="890778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2" name="object 1422"/>
          <p:cNvSpPr/>
          <p:nvPr/>
        </p:nvSpPr>
        <p:spPr>
          <a:xfrm>
            <a:off x="900684" y="8983981"/>
            <a:ext cx="12192" cy="403859"/>
          </a:xfrm>
          <a:custGeom>
            <a:avLst/>
            <a:gdLst/>
            <a:ahLst/>
            <a:cxnLst/>
            <a:rect l="l" t="t" r="r" b="b"/>
            <a:pathLst>
              <a:path w="12192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3" name="object 1423"/>
          <p:cNvSpPr/>
          <p:nvPr/>
        </p:nvSpPr>
        <p:spPr>
          <a:xfrm>
            <a:off x="900684" y="9375648"/>
            <a:ext cx="390144" cy="12192"/>
          </a:xfrm>
          <a:custGeom>
            <a:avLst/>
            <a:gdLst/>
            <a:ahLst/>
            <a:cxnLst/>
            <a:rect l="l" t="t" r="r" b="b"/>
            <a:pathLst>
              <a:path w="390144" h="12192">
                <a:moveTo>
                  <a:pt x="0" y="0"/>
                </a:moveTo>
                <a:lnTo>
                  <a:pt x="390144" y="0"/>
                </a:lnTo>
                <a:lnTo>
                  <a:pt x="39014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4" name="object 1424"/>
          <p:cNvSpPr/>
          <p:nvPr/>
        </p:nvSpPr>
        <p:spPr>
          <a:xfrm>
            <a:off x="1290828" y="8983981"/>
            <a:ext cx="12193" cy="403859"/>
          </a:xfrm>
          <a:custGeom>
            <a:avLst/>
            <a:gdLst/>
            <a:ahLst/>
            <a:cxnLst/>
            <a:rect l="l" t="t" r="r" b="b"/>
            <a:pathLst>
              <a:path w="12193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5" name="object 1425"/>
          <p:cNvSpPr/>
          <p:nvPr/>
        </p:nvSpPr>
        <p:spPr>
          <a:xfrm>
            <a:off x="1303020" y="937564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6" name="object 1426"/>
          <p:cNvSpPr/>
          <p:nvPr/>
        </p:nvSpPr>
        <p:spPr>
          <a:xfrm>
            <a:off x="2026920" y="8983981"/>
            <a:ext cx="12192" cy="403859"/>
          </a:xfrm>
          <a:custGeom>
            <a:avLst/>
            <a:gdLst/>
            <a:ahLst/>
            <a:cxnLst/>
            <a:rect l="l" t="t" r="r" b="b"/>
            <a:pathLst>
              <a:path w="12192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7" name="object 1427"/>
          <p:cNvSpPr/>
          <p:nvPr/>
        </p:nvSpPr>
        <p:spPr>
          <a:xfrm>
            <a:off x="2039112" y="937564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8" name="object 1428"/>
          <p:cNvSpPr/>
          <p:nvPr/>
        </p:nvSpPr>
        <p:spPr>
          <a:xfrm>
            <a:off x="2863596" y="8983981"/>
            <a:ext cx="12192" cy="403859"/>
          </a:xfrm>
          <a:custGeom>
            <a:avLst/>
            <a:gdLst/>
            <a:ahLst/>
            <a:cxnLst/>
            <a:rect l="l" t="t" r="r" b="b"/>
            <a:pathLst>
              <a:path w="12192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9" name="object 1429"/>
          <p:cNvSpPr/>
          <p:nvPr/>
        </p:nvSpPr>
        <p:spPr>
          <a:xfrm>
            <a:off x="2875788" y="937564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0" name="object 1430"/>
          <p:cNvSpPr/>
          <p:nvPr/>
        </p:nvSpPr>
        <p:spPr>
          <a:xfrm>
            <a:off x="3759708" y="8983981"/>
            <a:ext cx="12192" cy="403859"/>
          </a:xfrm>
          <a:custGeom>
            <a:avLst/>
            <a:gdLst/>
            <a:ahLst/>
            <a:cxnLst/>
            <a:rect l="l" t="t" r="r" b="b"/>
            <a:pathLst>
              <a:path w="12192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1" name="object 1431"/>
          <p:cNvSpPr/>
          <p:nvPr/>
        </p:nvSpPr>
        <p:spPr>
          <a:xfrm>
            <a:off x="3771900" y="937564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2" name="object 1432"/>
          <p:cNvSpPr/>
          <p:nvPr/>
        </p:nvSpPr>
        <p:spPr>
          <a:xfrm>
            <a:off x="4556760" y="8983981"/>
            <a:ext cx="12192" cy="403859"/>
          </a:xfrm>
          <a:custGeom>
            <a:avLst/>
            <a:gdLst/>
            <a:ahLst/>
            <a:cxnLst/>
            <a:rect l="l" t="t" r="r" b="b"/>
            <a:pathLst>
              <a:path w="12192" h="403859">
                <a:moveTo>
                  <a:pt x="0" y="0"/>
                </a:moveTo>
                <a:lnTo>
                  <a:pt x="12192" y="0"/>
                </a:lnTo>
                <a:lnTo>
                  <a:pt x="12192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3" name="object 1433"/>
          <p:cNvSpPr/>
          <p:nvPr/>
        </p:nvSpPr>
        <p:spPr>
          <a:xfrm>
            <a:off x="4568952" y="937564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4" name="object 1434"/>
          <p:cNvSpPr/>
          <p:nvPr/>
        </p:nvSpPr>
        <p:spPr>
          <a:xfrm>
            <a:off x="5608319" y="8983981"/>
            <a:ext cx="12193" cy="403859"/>
          </a:xfrm>
          <a:custGeom>
            <a:avLst/>
            <a:gdLst/>
            <a:ahLst/>
            <a:cxnLst/>
            <a:rect l="l" t="t" r="r" b="b"/>
            <a:pathLst>
              <a:path w="12193" h="403859">
                <a:moveTo>
                  <a:pt x="1" y="0"/>
                </a:moveTo>
                <a:lnTo>
                  <a:pt x="12193" y="0"/>
                </a:lnTo>
                <a:lnTo>
                  <a:pt x="12193" y="403859"/>
                </a:lnTo>
                <a:lnTo>
                  <a:pt x="1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5" name="object 1435"/>
          <p:cNvSpPr/>
          <p:nvPr/>
        </p:nvSpPr>
        <p:spPr>
          <a:xfrm>
            <a:off x="5620512" y="937564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6" name="object 1436"/>
          <p:cNvSpPr/>
          <p:nvPr/>
        </p:nvSpPr>
        <p:spPr>
          <a:xfrm>
            <a:off x="6647688" y="8983981"/>
            <a:ext cx="12193" cy="403859"/>
          </a:xfrm>
          <a:custGeom>
            <a:avLst/>
            <a:gdLst/>
            <a:ahLst/>
            <a:cxnLst/>
            <a:rect l="l" t="t" r="r" b="b"/>
            <a:pathLst>
              <a:path w="12193" h="403859">
                <a:moveTo>
                  <a:pt x="0" y="0"/>
                </a:moveTo>
                <a:lnTo>
                  <a:pt x="12193" y="0"/>
                </a:lnTo>
                <a:lnTo>
                  <a:pt x="12193" y="403859"/>
                </a:lnTo>
                <a:lnTo>
                  <a:pt x="0" y="403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7" name="object 1437"/>
          <p:cNvSpPr/>
          <p:nvPr/>
        </p:nvSpPr>
        <p:spPr>
          <a:xfrm>
            <a:off x="6647688" y="9375648"/>
            <a:ext cx="12193" cy="12192"/>
          </a:xfrm>
          <a:custGeom>
            <a:avLst/>
            <a:gdLst/>
            <a:ahLst/>
            <a:cxnLst/>
            <a:rect l="l" t="t" r="r" b="b"/>
            <a:pathLst>
              <a:path w="12193" h="12192">
                <a:moveTo>
                  <a:pt x="0" y="0"/>
                </a:moveTo>
                <a:lnTo>
                  <a:pt x="12193" y="0"/>
                </a:lnTo>
                <a:lnTo>
                  <a:pt x="121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860744" cy="201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13</a:t>
            </a: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2155"/>
            <a:ext cx="184405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N°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59665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Nom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62357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Prénom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001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Numéro de</a:t>
            </a:r>
            <a:endParaRPr sz="11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téléphone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Date 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Commune 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Times New Roman"/>
                <a:cs typeface="Times New Roman"/>
              </a:rPr>
              <a:t>Signature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38" name="object 1438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900684" y="975360"/>
            <a:ext cx="5759197" cy="393193"/>
          </a:xfrm>
          <a:custGeom>
            <a:avLst/>
            <a:gdLst/>
            <a:ahLst/>
            <a:cxnLst/>
            <a:rect l="l" t="t" r="r" b="b"/>
            <a:pathLst>
              <a:path w="5759197" h="393193">
                <a:moveTo>
                  <a:pt x="0" y="393193"/>
                </a:moveTo>
                <a:lnTo>
                  <a:pt x="0" y="0"/>
                </a:lnTo>
                <a:lnTo>
                  <a:pt x="12192" y="0"/>
                </a:lnTo>
                <a:lnTo>
                  <a:pt x="12192" y="393193"/>
                </a:lnTo>
                <a:close/>
              </a:path>
              <a:path w="5759197" h="393193">
                <a:moveTo>
                  <a:pt x="390144" y="393193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393193"/>
                </a:lnTo>
                <a:close/>
              </a:path>
              <a:path w="5759197" h="393193">
                <a:moveTo>
                  <a:pt x="1126236" y="393193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393193"/>
                </a:lnTo>
                <a:close/>
              </a:path>
              <a:path w="5759197" h="393193">
                <a:moveTo>
                  <a:pt x="1962912" y="393193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393193"/>
                </a:lnTo>
                <a:close/>
              </a:path>
              <a:path w="5759197" h="393193">
                <a:moveTo>
                  <a:pt x="2859024" y="393193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393193"/>
                </a:lnTo>
                <a:close/>
              </a:path>
              <a:path w="5759197" h="393193">
                <a:moveTo>
                  <a:pt x="3656076" y="393193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393193"/>
                </a:lnTo>
                <a:close/>
              </a:path>
              <a:path w="5759197" h="393193">
                <a:moveTo>
                  <a:pt x="4707636" y="393193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393193"/>
                </a:lnTo>
                <a:close/>
              </a:path>
              <a:path w="5759197" h="393193">
                <a:moveTo>
                  <a:pt x="5747004" y="393193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393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970788" y="1440023"/>
            <a:ext cx="196597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76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54" name="object 1454"/>
          <p:cNvSpPr/>
          <p:nvPr/>
        </p:nvSpPr>
        <p:spPr>
          <a:xfrm>
            <a:off x="900684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912875" y="1368553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1290828" y="136855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1303020" y="1368553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2026920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2039112" y="1368553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2863596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2875788" y="1368553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3759708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3771900" y="1368553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4556760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4568952" y="1368553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5608319" y="136855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5620512" y="1368553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900684" y="1368553"/>
            <a:ext cx="5759197" cy="467867"/>
          </a:xfrm>
          <a:custGeom>
            <a:avLst/>
            <a:gdLst/>
            <a:ahLst/>
            <a:cxnLst/>
            <a:rect l="l" t="t" r="r" b="b"/>
            <a:pathLst>
              <a:path w="5759197" h="46786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7">
                <a:moveTo>
                  <a:pt x="0" y="46786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7"/>
                </a:lnTo>
                <a:close/>
              </a:path>
              <a:path w="5759197" h="467867">
                <a:moveTo>
                  <a:pt x="390144" y="46786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7"/>
                </a:lnTo>
                <a:close/>
              </a:path>
              <a:path w="5759197" h="467867">
                <a:moveTo>
                  <a:pt x="1126236" y="46786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7"/>
                </a:lnTo>
                <a:close/>
              </a:path>
              <a:path w="5759197" h="467867">
                <a:moveTo>
                  <a:pt x="1962912" y="46786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7"/>
                </a:lnTo>
                <a:close/>
              </a:path>
              <a:path w="5759197" h="467867">
                <a:moveTo>
                  <a:pt x="2859024" y="46786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7"/>
                </a:lnTo>
                <a:close/>
              </a:path>
              <a:path w="5759197" h="467867">
                <a:moveTo>
                  <a:pt x="3656076" y="46786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7"/>
                </a:lnTo>
                <a:close/>
              </a:path>
              <a:path w="5759197" h="467867">
                <a:moveTo>
                  <a:pt x="4707636" y="46786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6647688" y="1444753"/>
            <a:ext cx="12193" cy="391667"/>
          </a:xfrm>
          <a:custGeom>
            <a:avLst/>
            <a:gdLst/>
            <a:ahLst/>
            <a:cxnLst/>
            <a:rect l="l" t="t" r="r" b="b"/>
            <a:pathLst>
              <a:path w="12193" h="391667">
                <a:moveTo>
                  <a:pt x="0" y="0"/>
                </a:moveTo>
                <a:lnTo>
                  <a:pt x="12193" y="0"/>
                </a:lnTo>
                <a:lnTo>
                  <a:pt x="12193" y="391667"/>
                </a:lnTo>
                <a:lnTo>
                  <a:pt x="0" y="391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970788" y="1907891"/>
            <a:ext cx="187453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77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70" name="object 1470"/>
          <p:cNvSpPr/>
          <p:nvPr/>
        </p:nvSpPr>
        <p:spPr>
          <a:xfrm>
            <a:off x="900684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912875" y="1836420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1290828" y="18364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1303020" y="1836420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2026920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2039112" y="1836420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2863596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2875788" y="1836420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3759708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3771900" y="1836420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4556760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4568952" y="1836420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5608319" y="18364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5620512" y="1836420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900684" y="1836420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6647688" y="1912620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970788" y="2377227"/>
            <a:ext cx="192726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86" name="object 1486"/>
          <p:cNvSpPr/>
          <p:nvPr/>
        </p:nvSpPr>
        <p:spPr>
          <a:xfrm>
            <a:off x="900684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912875" y="230428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1290828" y="230428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1303020" y="230428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2026920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2039112" y="230428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2863596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2875788" y="230428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3759708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3771900" y="230428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4556760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4568952" y="230428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5608319" y="230428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5620512" y="230428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900684" y="2304288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6647688" y="2380488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970788" y="2843627"/>
            <a:ext cx="195073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79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02" name="object 1502"/>
          <p:cNvSpPr/>
          <p:nvPr/>
        </p:nvSpPr>
        <p:spPr>
          <a:xfrm>
            <a:off x="900684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912875" y="2772157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1290828" y="277215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1303020" y="2772157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2026920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2039112" y="2772157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2863596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2875788" y="2772157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3759708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3771900" y="2772157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4556760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4568952" y="2772157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5608319" y="277215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5620512" y="2772157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900684" y="2772157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6647688" y="2848357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970788" y="3311495"/>
            <a:ext cx="205741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18" name="object 1518"/>
          <p:cNvSpPr/>
          <p:nvPr/>
        </p:nvSpPr>
        <p:spPr>
          <a:xfrm>
            <a:off x="900684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912875" y="324002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1290828" y="32400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1303020" y="324002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2026920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2039112" y="324002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2863596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2875788" y="324002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3759708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3771900" y="324002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4556760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4568952" y="324002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5608319" y="32400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5620512" y="324002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900684" y="3240024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6647688" y="3316224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1"/>
                </a:moveTo>
                <a:lnTo>
                  <a:pt x="12193" y="1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970788" y="3780887"/>
            <a:ext cx="181357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34" name="object 1534"/>
          <p:cNvSpPr/>
          <p:nvPr/>
        </p:nvSpPr>
        <p:spPr>
          <a:xfrm>
            <a:off x="900684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912875" y="3707892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1290828" y="37078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1303020" y="3707892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2026920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2039112" y="3707892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2863596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2875788" y="3707892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3759708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3771900" y="3707892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4556760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4568952" y="3707892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5608319" y="37078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5620512" y="3707892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900684" y="3707892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6647688" y="3784092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970788" y="4248754"/>
            <a:ext cx="19354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50" name="object 1550"/>
          <p:cNvSpPr/>
          <p:nvPr/>
        </p:nvSpPr>
        <p:spPr>
          <a:xfrm>
            <a:off x="900684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912875" y="41757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1290828" y="417576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1303020" y="41757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2026920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2039112" y="41757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2863596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2875788" y="41757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3759708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3771900" y="41757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4556760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4568952" y="41757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5608319" y="417576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5620512" y="41757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900684" y="4175760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6647688" y="4251960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1"/>
                </a:moveTo>
                <a:lnTo>
                  <a:pt x="12193" y="1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970788" y="4716623"/>
            <a:ext cx="1950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66" name="object 1566"/>
          <p:cNvSpPr/>
          <p:nvPr/>
        </p:nvSpPr>
        <p:spPr>
          <a:xfrm>
            <a:off x="900684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912875" y="46436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1290828" y="464362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1303020" y="46436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2026920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2039112" y="46436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2863596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2875788" y="46436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3759708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3771900" y="46436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4556760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4568952" y="46436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5608319" y="464362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5620512" y="46436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900684" y="4643628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6647688" y="4719828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970788" y="5184490"/>
            <a:ext cx="196597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82" name="object 1582"/>
          <p:cNvSpPr/>
          <p:nvPr/>
        </p:nvSpPr>
        <p:spPr>
          <a:xfrm>
            <a:off x="900684" y="51114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912875" y="511149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1290828" y="51114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1303020" y="511149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2026920" y="51114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2039112" y="511149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2863596" y="51114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2875788" y="511149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3759708" y="51114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3771900" y="511149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4556760" y="51114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4568952" y="511149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5608319" y="51114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5620512" y="511149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900684" y="5111496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6647688" y="5187696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970788" y="5652359"/>
            <a:ext cx="196597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98" name="object 1598"/>
          <p:cNvSpPr/>
          <p:nvPr/>
        </p:nvSpPr>
        <p:spPr>
          <a:xfrm>
            <a:off x="900684" y="557936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912875" y="5579364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1290828" y="557936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1303020" y="5579364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2026920" y="557936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2039112" y="5579364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2863596" y="557936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2875788" y="5579364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3759708" y="557936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3771900" y="5579364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4556760" y="557936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4568952" y="5579364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5608319" y="557936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5620512" y="5579364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900684" y="5579364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6647688" y="5655564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970788" y="6120226"/>
            <a:ext cx="205741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14" name="object 1614"/>
          <p:cNvSpPr/>
          <p:nvPr/>
        </p:nvSpPr>
        <p:spPr>
          <a:xfrm>
            <a:off x="900684" y="604723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912875" y="604723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1290828" y="604723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1303020" y="604723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2026920" y="604723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2039112" y="604723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2863596" y="604723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2875788" y="604723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3759708" y="604723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3771900" y="604723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4556760" y="604723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4568952" y="604723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5608319" y="604723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5620512" y="604723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900684" y="6047232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6647688" y="6123432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970788" y="6588095"/>
            <a:ext cx="1950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30" name="object 1630"/>
          <p:cNvSpPr/>
          <p:nvPr/>
        </p:nvSpPr>
        <p:spPr>
          <a:xfrm>
            <a:off x="900684" y="6515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912875" y="651510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1290828" y="65151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1303020" y="651510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2026920" y="6515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2039112" y="651510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2863596" y="6515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2875788" y="651510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3759708" y="6515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3771900" y="651510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4556760" y="6515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4568952" y="651510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5608319" y="65151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5620512" y="651510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900684" y="6515100"/>
            <a:ext cx="5759197" cy="469393"/>
          </a:xfrm>
          <a:custGeom>
            <a:avLst/>
            <a:gdLst/>
            <a:ahLst/>
            <a:cxnLst/>
            <a:rect l="l" t="t" r="r" b="b"/>
            <a:pathLst>
              <a:path w="5759197" h="469393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9393">
                <a:moveTo>
                  <a:pt x="0" y="469393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9393"/>
                </a:lnTo>
                <a:close/>
              </a:path>
              <a:path w="5759197" h="469393">
                <a:moveTo>
                  <a:pt x="390144" y="469393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9393"/>
                </a:lnTo>
                <a:close/>
              </a:path>
              <a:path w="5759197" h="469393">
                <a:moveTo>
                  <a:pt x="1126236" y="469393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9393"/>
                </a:lnTo>
                <a:close/>
              </a:path>
              <a:path w="5759197" h="469393">
                <a:moveTo>
                  <a:pt x="1962912" y="469393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9393"/>
                </a:lnTo>
                <a:close/>
              </a:path>
              <a:path w="5759197" h="469393">
                <a:moveTo>
                  <a:pt x="2859024" y="469393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9393"/>
                </a:lnTo>
                <a:close/>
              </a:path>
              <a:path w="5759197" h="469393">
                <a:moveTo>
                  <a:pt x="3656076" y="469393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9393"/>
                </a:lnTo>
                <a:close/>
              </a:path>
              <a:path w="5759197" h="469393">
                <a:moveTo>
                  <a:pt x="4707636" y="469393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93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6647688" y="6591300"/>
            <a:ext cx="12193" cy="393193"/>
          </a:xfrm>
          <a:custGeom>
            <a:avLst/>
            <a:gdLst/>
            <a:ahLst/>
            <a:cxnLst/>
            <a:rect l="l" t="t" r="r" b="b"/>
            <a:pathLst>
              <a:path w="12193" h="393193">
                <a:moveTo>
                  <a:pt x="0" y="1"/>
                </a:moveTo>
                <a:lnTo>
                  <a:pt x="12193" y="1"/>
                </a:lnTo>
                <a:lnTo>
                  <a:pt x="12193" y="393193"/>
                </a:lnTo>
                <a:lnTo>
                  <a:pt x="0" y="393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970788" y="7055962"/>
            <a:ext cx="204217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46" name="object 1646"/>
          <p:cNvSpPr/>
          <p:nvPr/>
        </p:nvSpPr>
        <p:spPr>
          <a:xfrm>
            <a:off x="900684" y="698449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912875" y="6984493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1290828" y="698449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1303020" y="6984493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2026920" y="698449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2039112" y="6984493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2863596" y="698449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2875788" y="6984493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3759708" y="698449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3771900" y="6984493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4556760" y="698449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4568952" y="6984493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5608319" y="698449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5620512" y="6984493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900684" y="6984493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6647688" y="7060693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970788" y="7523831"/>
            <a:ext cx="20269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89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62" name="object 1662"/>
          <p:cNvSpPr/>
          <p:nvPr/>
        </p:nvSpPr>
        <p:spPr>
          <a:xfrm>
            <a:off x="900684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912875" y="745236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1290828" y="745236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1303020" y="745236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2026920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2039112" y="745236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2863596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2875788" y="745236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3759708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3771900" y="745236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4556760" y="745236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4568952" y="745236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5608319" y="745236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5620512" y="745236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900684" y="7452361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6647688" y="7528561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970788" y="7991699"/>
            <a:ext cx="205741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90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78" name="object 1678"/>
          <p:cNvSpPr/>
          <p:nvPr/>
        </p:nvSpPr>
        <p:spPr>
          <a:xfrm>
            <a:off x="900684" y="79202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912875" y="7920229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1290828" y="79202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1303020" y="7920229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2026920" y="79202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2039112" y="7920229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2863596" y="79202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2875788" y="7920229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3759708" y="79202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3771900" y="7920229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4556760" y="79202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4568952" y="7920229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5608319" y="79202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5620512" y="7920229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900684" y="7920229"/>
            <a:ext cx="5759197" cy="467867"/>
          </a:xfrm>
          <a:custGeom>
            <a:avLst/>
            <a:gdLst/>
            <a:ahLst/>
            <a:cxnLst/>
            <a:rect l="l" t="t" r="r" b="b"/>
            <a:pathLst>
              <a:path w="5759197" h="46786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7">
                <a:moveTo>
                  <a:pt x="0" y="46786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7"/>
                </a:lnTo>
                <a:close/>
              </a:path>
              <a:path w="5759197" h="467867">
                <a:moveTo>
                  <a:pt x="390144" y="46786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7"/>
                </a:lnTo>
                <a:close/>
              </a:path>
              <a:path w="5759197" h="467867">
                <a:moveTo>
                  <a:pt x="1126236" y="46786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7"/>
                </a:lnTo>
                <a:close/>
              </a:path>
              <a:path w="5759197" h="467867">
                <a:moveTo>
                  <a:pt x="1962912" y="46786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7"/>
                </a:lnTo>
                <a:close/>
              </a:path>
              <a:path w="5759197" h="467867">
                <a:moveTo>
                  <a:pt x="2859024" y="46786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7"/>
                </a:lnTo>
                <a:close/>
              </a:path>
              <a:path w="5759197" h="467867">
                <a:moveTo>
                  <a:pt x="3656076" y="46786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7"/>
                </a:lnTo>
                <a:close/>
              </a:path>
              <a:path w="5759197" h="467867">
                <a:moveTo>
                  <a:pt x="4707636" y="46786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6647688" y="7996429"/>
            <a:ext cx="12193" cy="391667"/>
          </a:xfrm>
          <a:custGeom>
            <a:avLst/>
            <a:gdLst/>
            <a:ahLst/>
            <a:cxnLst/>
            <a:rect l="l" t="t" r="r" b="b"/>
            <a:pathLst>
              <a:path w="12193" h="391667">
                <a:moveTo>
                  <a:pt x="0" y="0"/>
                </a:moveTo>
                <a:lnTo>
                  <a:pt x="12193" y="0"/>
                </a:lnTo>
                <a:lnTo>
                  <a:pt x="12193" y="391667"/>
                </a:lnTo>
                <a:lnTo>
                  <a:pt x="0" y="391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970788" y="8459568"/>
            <a:ext cx="17983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91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94" name="object 1694"/>
          <p:cNvSpPr/>
          <p:nvPr/>
        </p:nvSpPr>
        <p:spPr>
          <a:xfrm>
            <a:off x="900684" y="83880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912875" y="838809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1290828" y="83880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1303020" y="838809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2026920" y="83880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2039112" y="838809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2863596" y="83880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2875788" y="838809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3759708" y="83880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3771900" y="838809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4556760" y="83880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4568952" y="838809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5608319" y="83880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5620512" y="838809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900684" y="8388096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6647688" y="8464296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970788" y="8927435"/>
            <a:ext cx="192025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Times New Roman"/>
                <a:cs typeface="Times New Roman"/>
              </a:rPr>
              <a:t>92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10" name="object 1710"/>
          <p:cNvSpPr/>
          <p:nvPr/>
        </p:nvSpPr>
        <p:spPr>
          <a:xfrm>
            <a:off x="900684" y="88559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912875" y="8855964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1290828" y="885596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1303020" y="8855964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2026920" y="88559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2039112" y="8855964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2863596" y="88559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2875788" y="8855964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3759708" y="88559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3771900" y="8855964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4556760" y="885596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4568952" y="8855964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5608319" y="885596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5620512" y="8855964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6647688" y="885596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900684" y="8932164"/>
            <a:ext cx="12192" cy="403860"/>
          </a:xfrm>
          <a:custGeom>
            <a:avLst/>
            <a:gdLst/>
            <a:ahLst/>
            <a:cxnLst/>
            <a:rect l="l" t="t" r="r" b="b"/>
            <a:pathLst>
              <a:path w="12192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900684" y="9323833"/>
            <a:ext cx="390144" cy="12191"/>
          </a:xfrm>
          <a:custGeom>
            <a:avLst/>
            <a:gdLst/>
            <a:ahLst/>
            <a:cxnLst/>
            <a:rect l="l" t="t" r="r" b="b"/>
            <a:pathLst>
              <a:path w="390144" h="12191">
                <a:moveTo>
                  <a:pt x="0" y="0"/>
                </a:moveTo>
                <a:lnTo>
                  <a:pt x="390144" y="0"/>
                </a:lnTo>
                <a:lnTo>
                  <a:pt x="39014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1290828" y="8932164"/>
            <a:ext cx="12193" cy="403860"/>
          </a:xfrm>
          <a:custGeom>
            <a:avLst/>
            <a:gdLst/>
            <a:ahLst/>
            <a:cxnLst/>
            <a:rect l="l" t="t" r="r" b="b"/>
            <a:pathLst>
              <a:path w="12193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1303020" y="9323833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2026920" y="8932164"/>
            <a:ext cx="12192" cy="403860"/>
          </a:xfrm>
          <a:custGeom>
            <a:avLst/>
            <a:gdLst/>
            <a:ahLst/>
            <a:cxnLst/>
            <a:rect l="l" t="t" r="r" b="b"/>
            <a:pathLst>
              <a:path w="12192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2039112" y="9323833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2863596" y="8932164"/>
            <a:ext cx="12192" cy="403860"/>
          </a:xfrm>
          <a:custGeom>
            <a:avLst/>
            <a:gdLst/>
            <a:ahLst/>
            <a:cxnLst/>
            <a:rect l="l" t="t" r="r" b="b"/>
            <a:pathLst>
              <a:path w="12192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2875788" y="9323833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3759708" y="8932164"/>
            <a:ext cx="12192" cy="403860"/>
          </a:xfrm>
          <a:custGeom>
            <a:avLst/>
            <a:gdLst/>
            <a:ahLst/>
            <a:cxnLst/>
            <a:rect l="l" t="t" r="r" b="b"/>
            <a:pathLst>
              <a:path w="12192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3771900" y="9323833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4556760" y="8932164"/>
            <a:ext cx="12192" cy="403860"/>
          </a:xfrm>
          <a:custGeom>
            <a:avLst/>
            <a:gdLst/>
            <a:ahLst/>
            <a:cxnLst/>
            <a:rect l="l" t="t" r="r" b="b"/>
            <a:pathLst>
              <a:path w="12192" h="403860">
                <a:moveTo>
                  <a:pt x="0" y="0"/>
                </a:moveTo>
                <a:lnTo>
                  <a:pt x="12192" y="0"/>
                </a:lnTo>
                <a:lnTo>
                  <a:pt x="12192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4568952" y="9323833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5608319" y="8932164"/>
            <a:ext cx="12193" cy="403860"/>
          </a:xfrm>
          <a:custGeom>
            <a:avLst/>
            <a:gdLst/>
            <a:ahLst/>
            <a:cxnLst/>
            <a:rect l="l" t="t" r="r" b="b"/>
            <a:pathLst>
              <a:path w="12193" h="403860">
                <a:moveTo>
                  <a:pt x="1" y="0"/>
                </a:moveTo>
                <a:lnTo>
                  <a:pt x="12193" y="0"/>
                </a:lnTo>
                <a:lnTo>
                  <a:pt x="12193" y="403860"/>
                </a:lnTo>
                <a:lnTo>
                  <a:pt x="1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5620512" y="9323833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6647688" y="8932164"/>
            <a:ext cx="12193" cy="403860"/>
          </a:xfrm>
          <a:custGeom>
            <a:avLst/>
            <a:gdLst/>
            <a:ahLst/>
            <a:cxnLst/>
            <a:rect l="l" t="t" r="r" b="b"/>
            <a:pathLst>
              <a:path w="12193" h="403860">
                <a:moveTo>
                  <a:pt x="0" y="0"/>
                </a:moveTo>
                <a:lnTo>
                  <a:pt x="12193" y="0"/>
                </a:lnTo>
                <a:lnTo>
                  <a:pt x="12193" y="403860"/>
                </a:lnTo>
                <a:lnTo>
                  <a:pt x="0" y="403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6647688" y="9323833"/>
            <a:ext cx="12193" cy="12191"/>
          </a:xfrm>
          <a:custGeom>
            <a:avLst/>
            <a:gdLst/>
            <a:ahLst/>
            <a:cxnLst/>
            <a:rect l="l" t="t" r="r" b="b"/>
            <a:pathLst>
              <a:path w="12193" h="12191">
                <a:moveTo>
                  <a:pt x="0" y="0"/>
                </a:moveTo>
                <a:lnTo>
                  <a:pt x="12193" y="0"/>
                </a:lnTo>
                <a:lnTo>
                  <a:pt x="12193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40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95731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14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362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001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Commune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741" name="object 1741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2" name="object 1742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3" name="object 1743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4" name="object 1744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5" name="object 1745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6" name="object 1746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7" name="object 1747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8" name="object 1748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9" name="object 1749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0" name="object 1750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1" name="object 1751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2" name="object 1752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3" name="object 1753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4" name="object 1754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5" name="object 1755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6" name="object 1756"/>
          <p:cNvSpPr/>
          <p:nvPr/>
        </p:nvSpPr>
        <p:spPr>
          <a:xfrm>
            <a:off x="900684" y="975360"/>
            <a:ext cx="5759197" cy="393193"/>
          </a:xfrm>
          <a:custGeom>
            <a:avLst/>
            <a:gdLst/>
            <a:ahLst/>
            <a:cxnLst/>
            <a:rect l="l" t="t" r="r" b="b"/>
            <a:pathLst>
              <a:path w="5759197" h="393193">
                <a:moveTo>
                  <a:pt x="0" y="393193"/>
                </a:moveTo>
                <a:lnTo>
                  <a:pt x="0" y="0"/>
                </a:lnTo>
                <a:lnTo>
                  <a:pt x="12192" y="0"/>
                </a:lnTo>
                <a:lnTo>
                  <a:pt x="12192" y="393193"/>
                </a:lnTo>
                <a:close/>
              </a:path>
              <a:path w="5759197" h="393193">
                <a:moveTo>
                  <a:pt x="390144" y="393193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393193"/>
                </a:lnTo>
                <a:close/>
              </a:path>
              <a:path w="5759197" h="393193">
                <a:moveTo>
                  <a:pt x="1126236" y="393193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393193"/>
                </a:lnTo>
                <a:close/>
              </a:path>
              <a:path w="5759197" h="393193">
                <a:moveTo>
                  <a:pt x="1962912" y="393193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393193"/>
                </a:lnTo>
                <a:close/>
              </a:path>
              <a:path w="5759197" h="393193">
                <a:moveTo>
                  <a:pt x="2859024" y="393193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393193"/>
                </a:lnTo>
                <a:close/>
              </a:path>
              <a:path w="5759197" h="393193">
                <a:moveTo>
                  <a:pt x="3656076" y="393193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393193"/>
                </a:lnTo>
                <a:close/>
              </a:path>
              <a:path w="5759197" h="393193">
                <a:moveTo>
                  <a:pt x="4707636" y="393193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393193"/>
                </a:lnTo>
                <a:close/>
              </a:path>
              <a:path w="5759197" h="393193">
                <a:moveTo>
                  <a:pt x="5747004" y="393193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393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70788" y="1440023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757" name="object 1757"/>
          <p:cNvSpPr/>
          <p:nvPr/>
        </p:nvSpPr>
        <p:spPr>
          <a:xfrm>
            <a:off x="900684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8" name="object 1758"/>
          <p:cNvSpPr/>
          <p:nvPr/>
        </p:nvSpPr>
        <p:spPr>
          <a:xfrm>
            <a:off x="912875" y="1368553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9" name="object 1759"/>
          <p:cNvSpPr/>
          <p:nvPr/>
        </p:nvSpPr>
        <p:spPr>
          <a:xfrm>
            <a:off x="1290828" y="136855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0" name="object 1760"/>
          <p:cNvSpPr/>
          <p:nvPr/>
        </p:nvSpPr>
        <p:spPr>
          <a:xfrm>
            <a:off x="1303020" y="1368553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1" name="object 1761"/>
          <p:cNvSpPr/>
          <p:nvPr/>
        </p:nvSpPr>
        <p:spPr>
          <a:xfrm>
            <a:off x="2026920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2" name="object 1762"/>
          <p:cNvSpPr/>
          <p:nvPr/>
        </p:nvSpPr>
        <p:spPr>
          <a:xfrm>
            <a:off x="2039112" y="1368553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3" name="object 1763"/>
          <p:cNvSpPr/>
          <p:nvPr/>
        </p:nvSpPr>
        <p:spPr>
          <a:xfrm>
            <a:off x="2863596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4" name="object 1764"/>
          <p:cNvSpPr/>
          <p:nvPr/>
        </p:nvSpPr>
        <p:spPr>
          <a:xfrm>
            <a:off x="2875788" y="1368553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5" name="object 1765"/>
          <p:cNvSpPr/>
          <p:nvPr/>
        </p:nvSpPr>
        <p:spPr>
          <a:xfrm>
            <a:off x="3759708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6" name="object 1766"/>
          <p:cNvSpPr/>
          <p:nvPr/>
        </p:nvSpPr>
        <p:spPr>
          <a:xfrm>
            <a:off x="3771900" y="1368553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7" name="object 1767"/>
          <p:cNvSpPr/>
          <p:nvPr/>
        </p:nvSpPr>
        <p:spPr>
          <a:xfrm>
            <a:off x="4556760" y="1368553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8" name="object 1768"/>
          <p:cNvSpPr/>
          <p:nvPr/>
        </p:nvSpPr>
        <p:spPr>
          <a:xfrm>
            <a:off x="4568952" y="1368553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9" name="object 1769"/>
          <p:cNvSpPr/>
          <p:nvPr/>
        </p:nvSpPr>
        <p:spPr>
          <a:xfrm>
            <a:off x="5608319" y="1368553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0" name="object 1770"/>
          <p:cNvSpPr/>
          <p:nvPr/>
        </p:nvSpPr>
        <p:spPr>
          <a:xfrm>
            <a:off x="5620512" y="1368553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1" name="object 1771"/>
          <p:cNvSpPr/>
          <p:nvPr/>
        </p:nvSpPr>
        <p:spPr>
          <a:xfrm>
            <a:off x="900684" y="1368553"/>
            <a:ext cx="5759197" cy="467867"/>
          </a:xfrm>
          <a:custGeom>
            <a:avLst/>
            <a:gdLst/>
            <a:ahLst/>
            <a:cxnLst/>
            <a:rect l="l" t="t" r="r" b="b"/>
            <a:pathLst>
              <a:path w="5759197" h="46786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7">
                <a:moveTo>
                  <a:pt x="0" y="46786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7"/>
                </a:lnTo>
                <a:close/>
              </a:path>
              <a:path w="5759197" h="467867">
                <a:moveTo>
                  <a:pt x="390144" y="46786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7"/>
                </a:lnTo>
                <a:close/>
              </a:path>
              <a:path w="5759197" h="467867">
                <a:moveTo>
                  <a:pt x="1126236" y="46786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7"/>
                </a:lnTo>
                <a:close/>
              </a:path>
              <a:path w="5759197" h="467867">
                <a:moveTo>
                  <a:pt x="1962912" y="46786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7"/>
                </a:lnTo>
                <a:close/>
              </a:path>
              <a:path w="5759197" h="467867">
                <a:moveTo>
                  <a:pt x="2859024" y="46786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7"/>
                </a:lnTo>
                <a:close/>
              </a:path>
              <a:path w="5759197" h="467867">
                <a:moveTo>
                  <a:pt x="3656076" y="46786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7"/>
                </a:lnTo>
                <a:close/>
              </a:path>
              <a:path w="5759197" h="467867">
                <a:moveTo>
                  <a:pt x="4707636" y="46786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2" name="object 1772"/>
          <p:cNvSpPr/>
          <p:nvPr/>
        </p:nvSpPr>
        <p:spPr>
          <a:xfrm>
            <a:off x="6647688" y="1444753"/>
            <a:ext cx="12193" cy="391667"/>
          </a:xfrm>
          <a:custGeom>
            <a:avLst/>
            <a:gdLst/>
            <a:ahLst/>
            <a:cxnLst/>
            <a:rect l="l" t="t" r="r" b="b"/>
            <a:pathLst>
              <a:path w="12193" h="391667">
                <a:moveTo>
                  <a:pt x="0" y="0"/>
                </a:moveTo>
                <a:lnTo>
                  <a:pt x="12193" y="0"/>
                </a:lnTo>
                <a:lnTo>
                  <a:pt x="12193" y="391667"/>
                </a:lnTo>
                <a:lnTo>
                  <a:pt x="0" y="391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70788" y="1918559"/>
            <a:ext cx="1756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Raleway" pitchFamily="2" charset="0"/>
                <a:cs typeface="Times New Roman"/>
              </a:rPr>
              <a:t>94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773" name="object 1773"/>
          <p:cNvSpPr/>
          <p:nvPr/>
        </p:nvSpPr>
        <p:spPr>
          <a:xfrm>
            <a:off x="900684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4" name="object 1774"/>
          <p:cNvSpPr/>
          <p:nvPr/>
        </p:nvSpPr>
        <p:spPr>
          <a:xfrm>
            <a:off x="912875" y="1836420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5" name="object 1775"/>
          <p:cNvSpPr/>
          <p:nvPr/>
        </p:nvSpPr>
        <p:spPr>
          <a:xfrm>
            <a:off x="1290828" y="18364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6" name="object 1776"/>
          <p:cNvSpPr/>
          <p:nvPr/>
        </p:nvSpPr>
        <p:spPr>
          <a:xfrm>
            <a:off x="1303020" y="1836420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7" name="object 1777"/>
          <p:cNvSpPr/>
          <p:nvPr/>
        </p:nvSpPr>
        <p:spPr>
          <a:xfrm>
            <a:off x="2026920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8" name="object 1778"/>
          <p:cNvSpPr/>
          <p:nvPr/>
        </p:nvSpPr>
        <p:spPr>
          <a:xfrm>
            <a:off x="2039112" y="1836420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9" name="object 1779"/>
          <p:cNvSpPr/>
          <p:nvPr/>
        </p:nvSpPr>
        <p:spPr>
          <a:xfrm>
            <a:off x="2863596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0" name="object 1780"/>
          <p:cNvSpPr/>
          <p:nvPr/>
        </p:nvSpPr>
        <p:spPr>
          <a:xfrm>
            <a:off x="2875788" y="1836420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1" name="object 1781"/>
          <p:cNvSpPr/>
          <p:nvPr/>
        </p:nvSpPr>
        <p:spPr>
          <a:xfrm>
            <a:off x="3759708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2" name="object 1782"/>
          <p:cNvSpPr/>
          <p:nvPr/>
        </p:nvSpPr>
        <p:spPr>
          <a:xfrm>
            <a:off x="3771900" y="1836420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3" name="object 1783"/>
          <p:cNvSpPr/>
          <p:nvPr/>
        </p:nvSpPr>
        <p:spPr>
          <a:xfrm>
            <a:off x="4556760" y="18364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4" name="object 1784"/>
          <p:cNvSpPr/>
          <p:nvPr/>
        </p:nvSpPr>
        <p:spPr>
          <a:xfrm>
            <a:off x="4568952" y="1836420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5" name="object 1785"/>
          <p:cNvSpPr/>
          <p:nvPr/>
        </p:nvSpPr>
        <p:spPr>
          <a:xfrm>
            <a:off x="5608319" y="18364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6" name="object 1786"/>
          <p:cNvSpPr/>
          <p:nvPr/>
        </p:nvSpPr>
        <p:spPr>
          <a:xfrm>
            <a:off x="5620512" y="1836420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7" name="object 1787"/>
          <p:cNvSpPr/>
          <p:nvPr/>
        </p:nvSpPr>
        <p:spPr>
          <a:xfrm>
            <a:off x="900684" y="1836420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8" name="object 1788"/>
          <p:cNvSpPr/>
          <p:nvPr/>
        </p:nvSpPr>
        <p:spPr>
          <a:xfrm>
            <a:off x="6647688" y="1912620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70788" y="2377227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95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789" name="object 1789"/>
          <p:cNvSpPr/>
          <p:nvPr/>
        </p:nvSpPr>
        <p:spPr>
          <a:xfrm>
            <a:off x="900684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0" name="object 1790"/>
          <p:cNvSpPr/>
          <p:nvPr/>
        </p:nvSpPr>
        <p:spPr>
          <a:xfrm>
            <a:off x="912875" y="230428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1" name="object 1791"/>
          <p:cNvSpPr/>
          <p:nvPr/>
        </p:nvSpPr>
        <p:spPr>
          <a:xfrm>
            <a:off x="1290828" y="230428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2" name="object 1792"/>
          <p:cNvSpPr/>
          <p:nvPr/>
        </p:nvSpPr>
        <p:spPr>
          <a:xfrm>
            <a:off x="1303020" y="230428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3" name="object 1793"/>
          <p:cNvSpPr/>
          <p:nvPr/>
        </p:nvSpPr>
        <p:spPr>
          <a:xfrm>
            <a:off x="2026920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4" name="object 1794"/>
          <p:cNvSpPr/>
          <p:nvPr/>
        </p:nvSpPr>
        <p:spPr>
          <a:xfrm>
            <a:off x="2039112" y="230428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5" name="object 1795"/>
          <p:cNvSpPr/>
          <p:nvPr/>
        </p:nvSpPr>
        <p:spPr>
          <a:xfrm>
            <a:off x="2863596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6" name="object 1796"/>
          <p:cNvSpPr/>
          <p:nvPr/>
        </p:nvSpPr>
        <p:spPr>
          <a:xfrm>
            <a:off x="2875788" y="230428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7" name="object 1797"/>
          <p:cNvSpPr/>
          <p:nvPr/>
        </p:nvSpPr>
        <p:spPr>
          <a:xfrm>
            <a:off x="3759708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8" name="object 1798"/>
          <p:cNvSpPr/>
          <p:nvPr/>
        </p:nvSpPr>
        <p:spPr>
          <a:xfrm>
            <a:off x="3771900" y="230428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99" name="object 1799"/>
          <p:cNvSpPr/>
          <p:nvPr/>
        </p:nvSpPr>
        <p:spPr>
          <a:xfrm>
            <a:off x="4556760" y="230428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0" name="object 1800"/>
          <p:cNvSpPr/>
          <p:nvPr/>
        </p:nvSpPr>
        <p:spPr>
          <a:xfrm>
            <a:off x="4568952" y="230428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1" name="object 1801"/>
          <p:cNvSpPr/>
          <p:nvPr/>
        </p:nvSpPr>
        <p:spPr>
          <a:xfrm>
            <a:off x="5608319" y="230428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2" name="object 1802"/>
          <p:cNvSpPr/>
          <p:nvPr/>
        </p:nvSpPr>
        <p:spPr>
          <a:xfrm>
            <a:off x="5620512" y="230428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3" name="object 1803"/>
          <p:cNvSpPr/>
          <p:nvPr/>
        </p:nvSpPr>
        <p:spPr>
          <a:xfrm>
            <a:off x="900684" y="2304288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4" name="object 1804"/>
          <p:cNvSpPr/>
          <p:nvPr/>
        </p:nvSpPr>
        <p:spPr>
          <a:xfrm>
            <a:off x="6647688" y="2380488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1"/>
                </a:moveTo>
                <a:lnTo>
                  <a:pt x="12193" y="1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70788" y="2843627"/>
            <a:ext cx="17088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05" name="object 1805"/>
          <p:cNvSpPr/>
          <p:nvPr/>
        </p:nvSpPr>
        <p:spPr>
          <a:xfrm>
            <a:off x="900684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6" name="object 1806"/>
          <p:cNvSpPr/>
          <p:nvPr/>
        </p:nvSpPr>
        <p:spPr>
          <a:xfrm>
            <a:off x="912875" y="2772157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7" name="object 1807"/>
          <p:cNvSpPr/>
          <p:nvPr/>
        </p:nvSpPr>
        <p:spPr>
          <a:xfrm>
            <a:off x="1290828" y="277215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8" name="object 1808"/>
          <p:cNvSpPr/>
          <p:nvPr/>
        </p:nvSpPr>
        <p:spPr>
          <a:xfrm>
            <a:off x="1303020" y="2772157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9" name="object 1809"/>
          <p:cNvSpPr/>
          <p:nvPr/>
        </p:nvSpPr>
        <p:spPr>
          <a:xfrm>
            <a:off x="2026920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0" name="object 1810"/>
          <p:cNvSpPr/>
          <p:nvPr/>
        </p:nvSpPr>
        <p:spPr>
          <a:xfrm>
            <a:off x="2039112" y="2772157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1" name="object 1811"/>
          <p:cNvSpPr/>
          <p:nvPr/>
        </p:nvSpPr>
        <p:spPr>
          <a:xfrm>
            <a:off x="2863596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2" name="object 1812"/>
          <p:cNvSpPr/>
          <p:nvPr/>
        </p:nvSpPr>
        <p:spPr>
          <a:xfrm>
            <a:off x="2875788" y="2772157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3" name="object 1813"/>
          <p:cNvSpPr/>
          <p:nvPr/>
        </p:nvSpPr>
        <p:spPr>
          <a:xfrm>
            <a:off x="3759708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4" name="object 1814"/>
          <p:cNvSpPr/>
          <p:nvPr/>
        </p:nvSpPr>
        <p:spPr>
          <a:xfrm>
            <a:off x="3771900" y="2772157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5" name="object 1815"/>
          <p:cNvSpPr/>
          <p:nvPr/>
        </p:nvSpPr>
        <p:spPr>
          <a:xfrm>
            <a:off x="4556760" y="277215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6" name="object 1816"/>
          <p:cNvSpPr/>
          <p:nvPr/>
        </p:nvSpPr>
        <p:spPr>
          <a:xfrm>
            <a:off x="4568952" y="2772157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7" name="object 1817"/>
          <p:cNvSpPr/>
          <p:nvPr/>
        </p:nvSpPr>
        <p:spPr>
          <a:xfrm>
            <a:off x="5608319" y="2772157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8" name="object 1818"/>
          <p:cNvSpPr/>
          <p:nvPr/>
        </p:nvSpPr>
        <p:spPr>
          <a:xfrm>
            <a:off x="5620512" y="2772157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9" name="object 1819"/>
          <p:cNvSpPr/>
          <p:nvPr/>
        </p:nvSpPr>
        <p:spPr>
          <a:xfrm>
            <a:off x="900684" y="2772157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0" name="object 1820"/>
          <p:cNvSpPr/>
          <p:nvPr/>
        </p:nvSpPr>
        <p:spPr>
          <a:xfrm>
            <a:off x="6647688" y="2848357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0"/>
                </a:moveTo>
                <a:lnTo>
                  <a:pt x="12193" y="0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70788" y="3311495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21" name="object 1821"/>
          <p:cNvSpPr/>
          <p:nvPr/>
        </p:nvSpPr>
        <p:spPr>
          <a:xfrm>
            <a:off x="900684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2" name="object 1822"/>
          <p:cNvSpPr/>
          <p:nvPr/>
        </p:nvSpPr>
        <p:spPr>
          <a:xfrm>
            <a:off x="912875" y="324002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3" name="object 1823"/>
          <p:cNvSpPr/>
          <p:nvPr/>
        </p:nvSpPr>
        <p:spPr>
          <a:xfrm>
            <a:off x="1290828" y="32400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4" name="object 1824"/>
          <p:cNvSpPr/>
          <p:nvPr/>
        </p:nvSpPr>
        <p:spPr>
          <a:xfrm>
            <a:off x="1303020" y="324002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5" name="object 1825"/>
          <p:cNvSpPr/>
          <p:nvPr/>
        </p:nvSpPr>
        <p:spPr>
          <a:xfrm>
            <a:off x="2026920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6" name="object 1826"/>
          <p:cNvSpPr/>
          <p:nvPr/>
        </p:nvSpPr>
        <p:spPr>
          <a:xfrm>
            <a:off x="2039112" y="324002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7" name="object 1827"/>
          <p:cNvSpPr/>
          <p:nvPr/>
        </p:nvSpPr>
        <p:spPr>
          <a:xfrm>
            <a:off x="2863596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8" name="object 1828"/>
          <p:cNvSpPr/>
          <p:nvPr/>
        </p:nvSpPr>
        <p:spPr>
          <a:xfrm>
            <a:off x="2875788" y="324002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9" name="object 1829"/>
          <p:cNvSpPr/>
          <p:nvPr/>
        </p:nvSpPr>
        <p:spPr>
          <a:xfrm>
            <a:off x="3759708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0" name="object 1830"/>
          <p:cNvSpPr/>
          <p:nvPr/>
        </p:nvSpPr>
        <p:spPr>
          <a:xfrm>
            <a:off x="3771900" y="324002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1" name="object 1831"/>
          <p:cNvSpPr/>
          <p:nvPr/>
        </p:nvSpPr>
        <p:spPr>
          <a:xfrm>
            <a:off x="4556760" y="3240024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2" name="object 1832"/>
          <p:cNvSpPr/>
          <p:nvPr/>
        </p:nvSpPr>
        <p:spPr>
          <a:xfrm>
            <a:off x="4568952" y="324002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3" name="object 1833"/>
          <p:cNvSpPr/>
          <p:nvPr/>
        </p:nvSpPr>
        <p:spPr>
          <a:xfrm>
            <a:off x="5608319" y="3240024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4" name="object 1834"/>
          <p:cNvSpPr/>
          <p:nvPr/>
        </p:nvSpPr>
        <p:spPr>
          <a:xfrm>
            <a:off x="5620512" y="324002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5" name="object 1835"/>
          <p:cNvSpPr/>
          <p:nvPr/>
        </p:nvSpPr>
        <p:spPr>
          <a:xfrm>
            <a:off x="900684" y="3240024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6" name="object 1836"/>
          <p:cNvSpPr/>
          <p:nvPr/>
        </p:nvSpPr>
        <p:spPr>
          <a:xfrm>
            <a:off x="6647688" y="3316224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1"/>
                </a:moveTo>
                <a:lnTo>
                  <a:pt x="12193" y="1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70788" y="3780887"/>
            <a:ext cx="16927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37" name="object 1837"/>
          <p:cNvSpPr/>
          <p:nvPr/>
        </p:nvSpPr>
        <p:spPr>
          <a:xfrm>
            <a:off x="900684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8" name="object 1838"/>
          <p:cNvSpPr/>
          <p:nvPr/>
        </p:nvSpPr>
        <p:spPr>
          <a:xfrm>
            <a:off x="912875" y="3707892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9" name="object 1839"/>
          <p:cNvSpPr/>
          <p:nvPr/>
        </p:nvSpPr>
        <p:spPr>
          <a:xfrm>
            <a:off x="1290828" y="37078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0" name="object 1840"/>
          <p:cNvSpPr/>
          <p:nvPr/>
        </p:nvSpPr>
        <p:spPr>
          <a:xfrm>
            <a:off x="1303020" y="3707892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1" name="object 1841"/>
          <p:cNvSpPr/>
          <p:nvPr/>
        </p:nvSpPr>
        <p:spPr>
          <a:xfrm>
            <a:off x="2026920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2" name="object 1842"/>
          <p:cNvSpPr/>
          <p:nvPr/>
        </p:nvSpPr>
        <p:spPr>
          <a:xfrm>
            <a:off x="2039112" y="3707892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3" name="object 1843"/>
          <p:cNvSpPr/>
          <p:nvPr/>
        </p:nvSpPr>
        <p:spPr>
          <a:xfrm>
            <a:off x="2863596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4" name="object 1844"/>
          <p:cNvSpPr/>
          <p:nvPr/>
        </p:nvSpPr>
        <p:spPr>
          <a:xfrm>
            <a:off x="2875788" y="3707892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5" name="object 1845"/>
          <p:cNvSpPr/>
          <p:nvPr/>
        </p:nvSpPr>
        <p:spPr>
          <a:xfrm>
            <a:off x="3759708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6" name="object 1846"/>
          <p:cNvSpPr/>
          <p:nvPr/>
        </p:nvSpPr>
        <p:spPr>
          <a:xfrm>
            <a:off x="3771900" y="3707892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7" name="object 1847"/>
          <p:cNvSpPr/>
          <p:nvPr/>
        </p:nvSpPr>
        <p:spPr>
          <a:xfrm>
            <a:off x="4556760" y="3707892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8" name="object 1848"/>
          <p:cNvSpPr/>
          <p:nvPr/>
        </p:nvSpPr>
        <p:spPr>
          <a:xfrm>
            <a:off x="4568952" y="3707892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9" name="object 1849"/>
          <p:cNvSpPr/>
          <p:nvPr/>
        </p:nvSpPr>
        <p:spPr>
          <a:xfrm>
            <a:off x="5608319" y="3707892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0" name="object 1850"/>
          <p:cNvSpPr/>
          <p:nvPr/>
        </p:nvSpPr>
        <p:spPr>
          <a:xfrm>
            <a:off x="5620512" y="3707892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1" name="object 1851"/>
          <p:cNvSpPr/>
          <p:nvPr/>
        </p:nvSpPr>
        <p:spPr>
          <a:xfrm>
            <a:off x="900684" y="3707892"/>
            <a:ext cx="5759197" cy="467869"/>
          </a:xfrm>
          <a:custGeom>
            <a:avLst/>
            <a:gdLst/>
            <a:ahLst/>
            <a:cxnLst/>
            <a:rect l="l" t="t" r="r" b="b"/>
            <a:pathLst>
              <a:path w="5759197" h="467869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67869">
                <a:moveTo>
                  <a:pt x="0" y="46786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67869"/>
                </a:lnTo>
                <a:close/>
              </a:path>
              <a:path w="5759197" h="467869">
                <a:moveTo>
                  <a:pt x="390144" y="467869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67869"/>
                </a:lnTo>
                <a:close/>
              </a:path>
              <a:path w="5759197" h="467869">
                <a:moveTo>
                  <a:pt x="1126236" y="467869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67869"/>
                </a:lnTo>
                <a:close/>
              </a:path>
              <a:path w="5759197" h="467869">
                <a:moveTo>
                  <a:pt x="1962912" y="467869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67869"/>
                </a:lnTo>
                <a:close/>
              </a:path>
              <a:path w="5759197" h="467869">
                <a:moveTo>
                  <a:pt x="2859024" y="467869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67869"/>
                </a:lnTo>
                <a:close/>
              </a:path>
              <a:path w="5759197" h="467869">
                <a:moveTo>
                  <a:pt x="3656076" y="467869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67869"/>
                </a:lnTo>
                <a:close/>
              </a:path>
              <a:path w="5759197" h="467869">
                <a:moveTo>
                  <a:pt x="4707636" y="467869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678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2" name="object 1852"/>
          <p:cNvSpPr/>
          <p:nvPr/>
        </p:nvSpPr>
        <p:spPr>
          <a:xfrm>
            <a:off x="6647688" y="3784092"/>
            <a:ext cx="12193" cy="391669"/>
          </a:xfrm>
          <a:custGeom>
            <a:avLst/>
            <a:gdLst/>
            <a:ahLst/>
            <a:cxnLst/>
            <a:rect l="l" t="t" r="r" b="b"/>
            <a:pathLst>
              <a:path w="12193" h="391669">
                <a:moveTo>
                  <a:pt x="0" y="0"/>
                </a:moveTo>
                <a:lnTo>
                  <a:pt x="12193" y="0"/>
                </a:lnTo>
                <a:lnTo>
                  <a:pt x="12193" y="391669"/>
                </a:lnTo>
                <a:lnTo>
                  <a:pt x="0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70788" y="4248754"/>
            <a:ext cx="16927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53" name="object 1853"/>
          <p:cNvSpPr/>
          <p:nvPr/>
        </p:nvSpPr>
        <p:spPr>
          <a:xfrm>
            <a:off x="900684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4" name="object 1854"/>
          <p:cNvSpPr/>
          <p:nvPr/>
        </p:nvSpPr>
        <p:spPr>
          <a:xfrm>
            <a:off x="912875" y="41757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5" name="object 1855"/>
          <p:cNvSpPr/>
          <p:nvPr/>
        </p:nvSpPr>
        <p:spPr>
          <a:xfrm>
            <a:off x="1290828" y="417576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6" name="object 1856"/>
          <p:cNvSpPr/>
          <p:nvPr/>
        </p:nvSpPr>
        <p:spPr>
          <a:xfrm>
            <a:off x="1303020" y="41757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7" name="object 1857"/>
          <p:cNvSpPr/>
          <p:nvPr/>
        </p:nvSpPr>
        <p:spPr>
          <a:xfrm>
            <a:off x="2026920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8" name="object 1858"/>
          <p:cNvSpPr/>
          <p:nvPr/>
        </p:nvSpPr>
        <p:spPr>
          <a:xfrm>
            <a:off x="2039112" y="41757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9" name="object 1859"/>
          <p:cNvSpPr/>
          <p:nvPr/>
        </p:nvSpPr>
        <p:spPr>
          <a:xfrm>
            <a:off x="2863596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0" name="object 1860"/>
          <p:cNvSpPr/>
          <p:nvPr/>
        </p:nvSpPr>
        <p:spPr>
          <a:xfrm>
            <a:off x="2875788" y="41757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1" name="object 1861"/>
          <p:cNvSpPr/>
          <p:nvPr/>
        </p:nvSpPr>
        <p:spPr>
          <a:xfrm>
            <a:off x="3759708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2" name="object 1862"/>
          <p:cNvSpPr/>
          <p:nvPr/>
        </p:nvSpPr>
        <p:spPr>
          <a:xfrm>
            <a:off x="3771900" y="41757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3" name="object 1863"/>
          <p:cNvSpPr/>
          <p:nvPr/>
        </p:nvSpPr>
        <p:spPr>
          <a:xfrm>
            <a:off x="4556760" y="417576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4" name="object 1864"/>
          <p:cNvSpPr/>
          <p:nvPr/>
        </p:nvSpPr>
        <p:spPr>
          <a:xfrm>
            <a:off x="4568952" y="41757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5" name="object 1865"/>
          <p:cNvSpPr/>
          <p:nvPr/>
        </p:nvSpPr>
        <p:spPr>
          <a:xfrm>
            <a:off x="5608319" y="417576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6" name="object 1866"/>
          <p:cNvSpPr/>
          <p:nvPr/>
        </p:nvSpPr>
        <p:spPr>
          <a:xfrm>
            <a:off x="5620512" y="41757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7" name="object 1867"/>
          <p:cNvSpPr/>
          <p:nvPr/>
        </p:nvSpPr>
        <p:spPr>
          <a:xfrm>
            <a:off x="900684" y="4175760"/>
            <a:ext cx="5759197" cy="467868"/>
          </a:xfrm>
          <a:custGeom>
            <a:avLst/>
            <a:gdLst/>
            <a:ahLst/>
            <a:cxnLst/>
            <a:rect l="l" t="t" r="r" b="b"/>
            <a:pathLst>
              <a:path w="5759197" h="467868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67868">
                <a:moveTo>
                  <a:pt x="0" y="467868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67868"/>
                </a:lnTo>
                <a:close/>
              </a:path>
              <a:path w="5759197" h="467868">
                <a:moveTo>
                  <a:pt x="390144" y="467868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67868"/>
                </a:lnTo>
                <a:close/>
              </a:path>
              <a:path w="5759197" h="467868">
                <a:moveTo>
                  <a:pt x="1126236" y="467868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67868"/>
                </a:lnTo>
                <a:close/>
              </a:path>
              <a:path w="5759197" h="467868">
                <a:moveTo>
                  <a:pt x="1962912" y="467868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67868"/>
                </a:lnTo>
                <a:close/>
              </a:path>
              <a:path w="5759197" h="467868">
                <a:moveTo>
                  <a:pt x="2859024" y="467868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67868"/>
                </a:lnTo>
                <a:close/>
              </a:path>
              <a:path w="5759197" h="467868">
                <a:moveTo>
                  <a:pt x="3656076" y="467868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67868"/>
                </a:lnTo>
                <a:close/>
              </a:path>
              <a:path w="5759197" h="467868">
                <a:moveTo>
                  <a:pt x="4707636" y="467868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678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8" name="object 1868"/>
          <p:cNvSpPr/>
          <p:nvPr/>
        </p:nvSpPr>
        <p:spPr>
          <a:xfrm>
            <a:off x="6647688" y="4251960"/>
            <a:ext cx="12193" cy="391668"/>
          </a:xfrm>
          <a:custGeom>
            <a:avLst/>
            <a:gdLst/>
            <a:ahLst/>
            <a:cxnLst/>
            <a:rect l="l" t="t" r="r" b="b"/>
            <a:pathLst>
              <a:path w="12193" h="391668">
                <a:moveTo>
                  <a:pt x="0" y="1"/>
                </a:moveTo>
                <a:lnTo>
                  <a:pt x="12193" y="1"/>
                </a:lnTo>
                <a:lnTo>
                  <a:pt x="12193" y="391668"/>
                </a:lnTo>
                <a:lnTo>
                  <a:pt x="0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70788" y="4718092"/>
            <a:ext cx="237886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100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869" name="object 1869"/>
          <p:cNvSpPr/>
          <p:nvPr/>
        </p:nvSpPr>
        <p:spPr>
          <a:xfrm>
            <a:off x="900684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0" name="object 1870"/>
          <p:cNvSpPr/>
          <p:nvPr/>
        </p:nvSpPr>
        <p:spPr>
          <a:xfrm>
            <a:off x="912875" y="46436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1" name="object 1871"/>
          <p:cNvSpPr/>
          <p:nvPr/>
        </p:nvSpPr>
        <p:spPr>
          <a:xfrm>
            <a:off x="1290828" y="464362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2" name="object 1872"/>
          <p:cNvSpPr/>
          <p:nvPr/>
        </p:nvSpPr>
        <p:spPr>
          <a:xfrm>
            <a:off x="1303020" y="46436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3" name="object 1873"/>
          <p:cNvSpPr/>
          <p:nvPr/>
        </p:nvSpPr>
        <p:spPr>
          <a:xfrm>
            <a:off x="2026920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4" name="object 1874"/>
          <p:cNvSpPr/>
          <p:nvPr/>
        </p:nvSpPr>
        <p:spPr>
          <a:xfrm>
            <a:off x="2039112" y="46436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5" name="object 1875"/>
          <p:cNvSpPr/>
          <p:nvPr/>
        </p:nvSpPr>
        <p:spPr>
          <a:xfrm>
            <a:off x="2863596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6" name="object 1876"/>
          <p:cNvSpPr/>
          <p:nvPr/>
        </p:nvSpPr>
        <p:spPr>
          <a:xfrm>
            <a:off x="2875788" y="46436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7" name="object 1877"/>
          <p:cNvSpPr/>
          <p:nvPr/>
        </p:nvSpPr>
        <p:spPr>
          <a:xfrm>
            <a:off x="3759708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8" name="object 1878"/>
          <p:cNvSpPr/>
          <p:nvPr/>
        </p:nvSpPr>
        <p:spPr>
          <a:xfrm>
            <a:off x="3771900" y="46436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9" name="object 1879"/>
          <p:cNvSpPr/>
          <p:nvPr/>
        </p:nvSpPr>
        <p:spPr>
          <a:xfrm>
            <a:off x="4556760" y="464362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0" name="object 1880"/>
          <p:cNvSpPr/>
          <p:nvPr/>
        </p:nvSpPr>
        <p:spPr>
          <a:xfrm>
            <a:off x="4568952" y="46436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1" name="object 1881"/>
          <p:cNvSpPr/>
          <p:nvPr/>
        </p:nvSpPr>
        <p:spPr>
          <a:xfrm>
            <a:off x="5608319" y="464362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2" name="object 1882"/>
          <p:cNvSpPr/>
          <p:nvPr/>
        </p:nvSpPr>
        <p:spPr>
          <a:xfrm>
            <a:off x="5620512" y="46436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3" name="object 1883"/>
          <p:cNvSpPr/>
          <p:nvPr/>
        </p:nvSpPr>
        <p:spPr>
          <a:xfrm>
            <a:off x="6647688" y="464362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4" name="object 1884"/>
          <p:cNvSpPr/>
          <p:nvPr/>
        </p:nvSpPr>
        <p:spPr>
          <a:xfrm>
            <a:off x="900684" y="4719828"/>
            <a:ext cx="12192" cy="405385"/>
          </a:xfrm>
          <a:custGeom>
            <a:avLst/>
            <a:gdLst/>
            <a:ahLst/>
            <a:cxnLst/>
            <a:rect l="l" t="t" r="r" b="b"/>
            <a:pathLst>
              <a:path w="12192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5" name="object 1885"/>
          <p:cNvSpPr/>
          <p:nvPr/>
        </p:nvSpPr>
        <p:spPr>
          <a:xfrm>
            <a:off x="900684" y="5113020"/>
            <a:ext cx="390144" cy="12193"/>
          </a:xfrm>
          <a:custGeom>
            <a:avLst/>
            <a:gdLst/>
            <a:ahLst/>
            <a:cxnLst/>
            <a:rect l="l" t="t" r="r" b="b"/>
            <a:pathLst>
              <a:path w="390144" h="12193">
                <a:moveTo>
                  <a:pt x="0" y="0"/>
                </a:moveTo>
                <a:lnTo>
                  <a:pt x="390144" y="0"/>
                </a:lnTo>
                <a:lnTo>
                  <a:pt x="39014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6" name="object 1886"/>
          <p:cNvSpPr/>
          <p:nvPr/>
        </p:nvSpPr>
        <p:spPr>
          <a:xfrm>
            <a:off x="1290828" y="4719828"/>
            <a:ext cx="12193" cy="405385"/>
          </a:xfrm>
          <a:custGeom>
            <a:avLst/>
            <a:gdLst/>
            <a:ahLst/>
            <a:cxnLst/>
            <a:rect l="l" t="t" r="r" b="b"/>
            <a:pathLst>
              <a:path w="12193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7" name="object 1887"/>
          <p:cNvSpPr/>
          <p:nvPr/>
        </p:nvSpPr>
        <p:spPr>
          <a:xfrm>
            <a:off x="1303020" y="511302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8" name="object 1888"/>
          <p:cNvSpPr/>
          <p:nvPr/>
        </p:nvSpPr>
        <p:spPr>
          <a:xfrm>
            <a:off x="2026920" y="4719828"/>
            <a:ext cx="12192" cy="405385"/>
          </a:xfrm>
          <a:custGeom>
            <a:avLst/>
            <a:gdLst/>
            <a:ahLst/>
            <a:cxnLst/>
            <a:rect l="l" t="t" r="r" b="b"/>
            <a:pathLst>
              <a:path w="12192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9" name="object 1889"/>
          <p:cNvSpPr/>
          <p:nvPr/>
        </p:nvSpPr>
        <p:spPr>
          <a:xfrm>
            <a:off x="2039112" y="511302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0" name="object 1890"/>
          <p:cNvSpPr/>
          <p:nvPr/>
        </p:nvSpPr>
        <p:spPr>
          <a:xfrm>
            <a:off x="2863596" y="4719828"/>
            <a:ext cx="12192" cy="405385"/>
          </a:xfrm>
          <a:custGeom>
            <a:avLst/>
            <a:gdLst/>
            <a:ahLst/>
            <a:cxnLst/>
            <a:rect l="l" t="t" r="r" b="b"/>
            <a:pathLst>
              <a:path w="12192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1" name="object 1891"/>
          <p:cNvSpPr/>
          <p:nvPr/>
        </p:nvSpPr>
        <p:spPr>
          <a:xfrm>
            <a:off x="2875788" y="511302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2" name="object 1892"/>
          <p:cNvSpPr/>
          <p:nvPr/>
        </p:nvSpPr>
        <p:spPr>
          <a:xfrm>
            <a:off x="3759708" y="4719828"/>
            <a:ext cx="12192" cy="405385"/>
          </a:xfrm>
          <a:custGeom>
            <a:avLst/>
            <a:gdLst/>
            <a:ahLst/>
            <a:cxnLst/>
            <a:rect l="l" t="t" r="r" b="b"/>
            <a:pathLst>
              <a:path w="12192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3" name="object 1893"/>
          <p:cNvSpPr/>
          <p:nvPr/>
        </p:nvSpPr>
        <p:spPr>
          <a:xfrm>
            <a:off x="3771900" y="511302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4" name="object 1894"/>
          <p:cNvSpPr/>
          <p:nvPr/>
        </p:nvSpPr>
        <p:spPr>
          <a:xfrm>
            <a:off x="4556760" y="4719828"/>
            <a:ext cx="12192" cy="405385"/>
          </a:xfrm>
          <a:custGeom>
            <a:avLst/>
            <a:gdLst/>
            <a:ahLst/>
            <a:cxnLst/>
            <a:rect l="l" t="t" r="r" b="b"/>
            <a:pathLst>
              <a:path w="12192" h="405385">
                <a:moveTo>
                  <a:pt x="0" y="0"/>
                </a:moveTo>
                <a:lnTo>
                  <a:pt x="12192" y="0"/>
                </a:lnTo>
                <a:lnTo>
                  <a:pt x="12192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5" name="object 1895"/>
          <p:cNvSpPr/>
          <p:nvPr/>
        </p:nvSpPr>
        <p:spPr>
          <a:xfrm>
            <a:off x="4568952" y="511302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6" name="object 1896"/>
          <p:cNvSpPr/>
          <p:nvPr/>
        </p:nvSpPr>
        <p:spPr>
          <a:xfrm>
            <a:off x="5608319" y="4719828"/>
            <a:ext cx="12193" cy="405385"/>
          </a:xfrm>
          <a:custGeom>
            <a:avLst/>
            <a:gdLst/>
            <a:ahLst/>
            <a:cxnLst/>
            <a:rect l="l" t="t" r="r" b="b"/>
            <a:pathLst>
              <a:path w="12193" h="405385">
                <a:moveTo>
                  <a:pt x="1" y="0"/>
                </a:moveTo>
                <a:lnTo>
                  <a:pt x="12193" y="0"/>
                </a:lnTo>
                <a:lnTo>
                  <a:pt x="12193" y="405385"/>
                </a:lnTo>
                <a:lnTo>
                  <a:pt x="1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7" name="object 1897"/>
          <p:cNvSpPr/>
          <p:nvPr/>
        </p:nvSpPr>
        <p:spPr>
          <a:xfrm>
            <a:off x="5620512" y="511302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8" name="object 1898"/>
          <p:cNvSpPr/>
          <p:nvPr/>
        </p:nvSpPr>
        <p:spPr>
          <a:xfrm>
            <a:off x="6647688" y="4719828"/>
            <a:ext cx="12193" cy="405385"/>
          </a:xfrm>
          <a:custGeom>
            <a:avLst/>
            <a:gdLst/>
            <a:ahLst/>
            <a:cxnLst/>
            <a:rect l="l" t="t" r="r" b="b"/>
            <a:pathLst>
              <a:path w="12193" h="405385">
                <a:moveTo>
                  <a:pt x="0" y="0"/>
                </a:moveTo>
                <a:lnTo>
                  <a:pt x="12193" y="0"/>
                </a:lnTo>
                <a:lnTo>
                  <a:pt x="12193" y="405385"/>
                </a:lnTo>
                <a:lnTo>
                  <a:pt x="0" y="405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9" name="object 1899"/>
          <p:cNvSpPr/>
          <p:nvPr/>
        </p:nvSpPr>
        <p:spPr>
          <a:xfrm>
            <a:off x="6647688" y="5113020"/>
            <a:ext cx="12193" cy="12193"/>
          </a:xfrm>
          <a:custGeom>
            <a:avLst/>
            <a:gdLst/>
            <a:ahLst/>
            <a:cxnLst/>
            <a:rect l="l" t="t" r="r" b="b"/>
            <a:pathLst>
              <a:path w="12193" h="12193">
                <a:moveTo>
                  <a:pt x="0" y="0"/>
                </a:moveTo>
                <a:lnTo>
                  <a:pt x="12193" y="0"/>
                </a:lnTo>
                <a:lnTo>
                  <a:pt x="1219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00684" y="5570746"/>
            <a:ext cx="4806765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Protection et accès à vos données personnelles </a:t>
            </a:r>
            <a:endParaRPr sz="1800">
              <a:latin typeface="Raleway" pitchFamily="2" charset="0"/>
              <a:cs typeface="Times New Roman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00684" y="5990631"/>
            <a:ext cx="5993949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Conformément à la loi informatique et libertés et au Règlement européen sur la protection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des données, vous pouvez avoir accès aux données vous concernant et demander à les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00684" y="6479890"/>
            <a:ext cx="382380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Métropole (conseil-developpement@nantesmetropole.fr).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00684" y="6748059"/>
            <a:ext cx="5796712" cy="3370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Toute personne a le droit de s'opposer au traitement de ses données personnelles,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retirer son consentement et d'introduire une réclamation auprès de la CNIL.</a:t>
            </a:r>
            <a:endParaRPr sz="1200">
              <a:latin typeface="Raleway" pitchFamily="2" charset="0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42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860744" cy="201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15</a:t>
            </a: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4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832348" y="9667885"/>
            <a:ext cx="95571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pic>
        <p:nvPicPr>
          <p:cNvPr id="4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6" y="7485888"/>
            <a:ext cx="3732276" cy="1556004"/>
          </a:xfrm>
          <a:prstGeom prst="rect">
            <a:avLst/>
          </a:prstGeom>
        </p:spPr>
      </p:pic>
      <p:pic>
        <p:nvPicPr>
          <p:cNvPr id="48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192" y="0"/>
            <a:ext cx="3941063" cy="2357628"/>
          </a:xfrm>
          <a:prstGeom prst="rect">
            <a:avLst/>
          </a:prstGeom>
        </p:spPr>
      </p:pic>
      <p:pic>
        <p:nvPicPr>
          <p:cNvPr id="49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192" y="2357628"/>
            <a:ext cx="3941063" cy="2357628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900684" y="9118392"/>
            <a:ext cx="3382645" cy="1891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002060"/>
                </a:solidFill>
                <a:latin typeface="Raleway" pitchFamily="2" charset="0"/>
                <a:cs typeface="Times New Roman"/>
              </a:rPr>
              <a:t>conseil-developpement@nantesmetropole.fr </a:t>
            </a:r>
            <a:endParaRPr sz="1200">
              <a:latin typeface="Raleway" pitchFamily="2" charset="0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902452" y="9667885"/>
            <a:ext cx="88710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2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00684" y="843981"/>
            <a:ext cx="550567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L ’Appel citoyen :  vous avez la parole, prenez-la !</a:t>
            </a:r>
            <a:endParaRPr sz="2400">
              <a:latin typeface="Raleway" pitchFamily="2" charset="0"/>
              <a:cs typeface="Times New Roman"/>
            </a:endParaRPr>
          </a:p>
        </p:txBody>
      </p:sp>
      <p:sp>
        <p:nvSpPr>
          <p:cNvPr id="18" name="object 1"/>
          <p:cNvSpPr/>
          <p:nvPr/>
        </p:nvSpPr>
        <p:spPr>
          <a:xfrm>
            <a:off x="5157216" y="1496568"/>
            <a:ext cx="1504188" cy="163068"/>
          </a:xfrm>
          <a:custGeom>
            <a:avLst/>
            <a:gdLst/>
            <a:ahLst/>
            <a:cxnLst/>
            <a:rect l="l" t="t" r="r" b="b"/>
            <a:pathLst>
              <a:path w="1504188" h="163068">
                <a:moveTo>
                  <a:pt x="0" y="0"/>
                </a:moveTo>
                <a:lnTo>
                  <a:pt x="1504188" y="0"/>
                </a:lnTo>
                <a:lnTo>
                  <a:pt x="1504188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00684" y="1493308"/>
            <a:ext cx="579587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 Conseil de développement est une instance composée de citoyennes et citoyens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900684" y="1659636"/>
            <a:ext cx="5760720" cy="164593"/>
          </a:xfrm>
          <a:custGeom>
            <a:avLst/>
            <a:gdLst/>
            <a:ahLst/>
            <a:cxnLst/>
            <a:rect l="l" t="t" r="r" b="b"/>
            <a:pathLst>
              <a:path w="5760720" h="164593">
                <a:moveTo>
                  <a:pt x="0" y="0"/>
                </a:moveTo>
                <a:lnTo>
                  <a:pt x="5760720" y="0"/>
                </a:lnTo>
                <a:lnTo>
                  <a:pt x="5760720" y="164593"/>
                </a:lnTo>
                <a:lnTo>
                  <a:pt x="0" y="1645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00684" y="1657899"/>
            <a:ext cx="535627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bénévoles de la Métropole. Consultatif et autonome, il est au service du territoire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4" y="1824229"/>
            <a:ext cx="3332988" cy="163067"/>
          </a:xfrm>
          <a:custGeom>
            <a:avLst/>
            <a:gdLst/>
            <a:ahLst/>
            <a:cxnLst/>
            <a:rect l="l" t="t" r="r" b="b"/>
            <a:pathLst>
              <a:path w="3332988" h="163067">
                <a:moveTo>
                  <a:pt x="0" y="0"/>
                </a:moveTo>
                <a:lnTo>
                  <a:pt x="3332988" y="0"/>
                </a:lnTo>
                <a:lnTo>
                  <a:pt x="3332988" y="163067"/>
                </a:lnTo>
                <a:lnTo>
                  <a:pt x="0" y="1630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00684" y="1819499"/>
            <a:ext cx="34326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métropolitain, des citoyens, des acteurs et des élus.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0684" y="2089405"/>
            <a:ext cx="5760720" cy="164591"/>
          </a:xfrm>
          <a:custGeom>
            <a:avLst/>
            <a:gdLst/>
            <a:ahLst/>
            <a:cxnLst/>
            <a:rect l="l" t="t" r="r" b="b"/>
            <a:pathLst>
              <a:path w="5760720" h="164591">
                <a:moveTo>
                  <a:pt x="0" y="0"/>
                </a:moveTo>
                <a:lnTo>
                  <a:pt x="5760720" y="0"/>
                </a:lnTo>
                <a:lnTo>
                  <a:pt x="5760720" y="164591"/>
                </a:lnTo>
                <a:lnTo>
                  <a:pt x="0" y="164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00684" y="2087667"/>
            <a:ext cx="585769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A la suite du Pacte de citoyenneté métropolitaine, les élu·es de Nantes Métropole lui ont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0684" y="2253996"/>
            <a:ext cx="5760720" cy="163069"/>
          </a:xfrm>
          <a:custGeom>
            <a:avLst/>
            <a:gdLst/>
            <a:ahLst/>
            <a:cxnLst/>
            <a:rect l="l" t="t" r="r" b="b"/>
            <a:pathLst>
              <a:path w="5760720" h="163069">
                <a:moveTo>
                  <a:pt x="0" y="0"/>
                </a:moveTo>
                <a:lnTo>
                  <a:pt x="5760720" y="0"/>
                </a:lnTo>
                <a:lnTo>
                  <a:pt x="5760720" y="163069"/>
                </a:lnTo>
                <a:lnTo>
                  <a:pt x="0" y="16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0684" y="2250735"/>
            <a:ext cx="5797832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confié une mission “d'interpellation” des citoyens. L’Appel citoyen permet à tout habitant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0684" y="2417064"/>
            <a:ext cx="5760720" cy="164593"/>
          </a:xfrm>
          <a:custGeom>
            <a:avLst/>
            <a:gdLst/>
            <a:ahLst/>
            <a:cxnLst/>
            <a:rect l="l" t="t" r="r" b="b"/>
            <a:pathLst>
              <a:path w="5760720" h="164593">
                <a:moveTo>
                  <a:pt x="0" y="1"/>
                </a:moveTo>
                <a:lnTo>
                  <a:pt x="5760720" y="1"/>
                </a:lnTo>
                <a:lnTo>
                  <a:pt x="5760720" y="164593"/>
                </a:lnTo>
                <a:lnTo>
                  <a:pt x="0" y="1645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00684" y="2415327"/>
            <a:ext cx="586859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la Métropole de soumettre au Conseil de développement des sujets d’intérêt général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5" name="object 7"/>
          <p:cNvSpPr/>
          <p:nvPr/>
        </p:nvSpPr>
        <p:spPr>
          <a:xfrm>
            <a:off x="900684" y="2581657"/>
            <a:ext cx="1577340" cy="163068"/>
          </a:xfrm>
          <a:custGeom>
            <a:avLst/>
            <a:gdLst/>
            <a:ahLst/>
            <a:cxnLst/>
            <a:rect l="l" t="t" r="r" b="b"/>
            <a:pathLst>
              <a:path w="1577340" h="163068">
                <a:moveTo>
                  <a:pt x="0" y="0"/>
                </a:moveTo>
                <a:lnTo>
                  <a:pt x="1577340" y="0"/>
                </a:lnTo>
                <a:lnTo>
                  <a:pt x="1577340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00684" y="2576927"/>
            <a:ext cx="1615441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en lien avec le territoire.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7" name="object 8"/>
          <p:cNvSpPr/>
          <p:nvPr/>
        </p:nvSpPr>
        <p:spPr>
          <a:xfrm>
            <a:off x="900684" y="2846833"/>
            <a:ext cx="5760720" cy="164592"/>
          </a:xfrm>
          <a:custGeom>
            <a:avLst/>
            <a:gdLst/>
            <a:ahLst/>
            <a:cxnLst/>
            <a:rect l="l" t="t" r="r" b="b"/>
            <a:pathLst>
              <a:path w="5760720" h="164592">
                <a:moveTo>
                  <a:pt x="0" y="0"/>
                </a:moveTo>
                <a:lnTo>
                  <a:pt x="5760720" y="0"/>
                </a:lnTo>
                <a:lnTo>
                  <a:pt x="5760720" y="164592"/>
                </a:lnTo>
                <a:lnTo>
                  <a:pt x="0" y="164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900684" y="2845095"/>
            <a:ext cx="5796295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Si votre proposition est retenue, un débat sera lancé par le Conseil de développement.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00684" y="3011424"/>
            <a:ext cx="5760720" cy="163068"/>
          </a:xfrm>
          <a:custGeom>
            <a:avLst/>
            <a:gdLst/>
            <a:ahLst/>
            <a:cxnLst/>
            <a:rect l="l" t="t" r="r" b="b"/>
            <a:pathLst>
              <a:path w="5760720" h="163068">
                <a:moveTo>
                  <a:pt x="0" y="1"/>
                </a:moveTo>
                <a:lnTo>
                  <a:pt x="5760720" y="1"/>
                </a:lnTo>
                <a:lnTo>
                  <a:pt x="5760720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900684" y="3008163"/>
            <a:ext cx="588879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Les préconisations issues de ce débat seront réalisées et transmises à Nantes Métropole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00684" y="3174492"/>
            <a:ext cx="1039368" cy="164592"/>
          </a:xfrm>
          <a:custGeom>
            <a:avLst/>
            <a:gdLst/>
            <a:ahLst/>
            <a:cxnLst/>
            <a:rect l="l" t="t" r="r" b="b"/>
            <a:pathLst>
              <a:path w="1039368" h="164592">
                <a:moveTo>
                  <a:pt x="0" y="0"/>
                </a:moveTo>
                <a:lnTo>
                  <a:pt x="1039368" y="0"/>
                </a:lnTo>
                <a:lnTo>
                  <a:pt x="1039368" y="164592"/>
                </a:lnTo>
                <a:lnTo>
                  <a:pt x="0" y="164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00684" y="3169763"/>
            <a:ext cx="107746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pour instruction.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900684" y="3436463"/>
            <a:ext cx="467499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À travers l’Appel citoyen, le Conseil de développement s’engage à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129284" y="3707186"/>
            <a:ext cx="70212" cy="273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latin typeface="Raleway" pitchFamily="2" charset="0"/>
                <a:cs typeface="Times New Roman"/>
              </a:rPr>
              <a:t></a:t>
            </a:r>
            <a:endParaRPr sz="800">
              <a:latin typeface="Raleway" pitchFamily="2" charset="0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latin typeface="Raleway" pitchFamily="2" charset="0"/>
                <a:cs typeface="Times New Roman"/>
              </a:rPr>
              <a:t></a:t>
            </a:r>
            <a:endParaRPr sz="800">
              <a:latin typeface="Raleway" pitchFamily="2" charset="0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1357884" y="3713775"/>
            <a:ext cx="5545108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aller vers les publics les plus éloignés du débat public </a:t>
            </a:r>
            <a:r>
              <a:rPr sz="1100" spc="10" dirty="0">
                <a:latin typeface="Raleway" pitchFamily="2" charset="0"/>
                <a:cs typeface="Times New Roman"/>
              </a:rPr>
              <a:t>pour leur donner la parole 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susciter le débat</a:t>
            </a:r>
            <a:r>
              <a:rPr sz="1100" spc="10" dirty="0">
                <a:latin typeface="Raleway" pitchFamily="2" charset="0"/>
                <a:cs typeface="Times New Roman"/>
              </a:rPr>
              <a:t> ; 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357884" y="4222792"/>
            <a:ext cx="1751778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des politiques publiques. 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00684" y="4491228"/>
            <a:ext cx="1699260" cy="163069"/>
          </a:xfrm>
          <a:custGeom>
            <a:avLst/>
            <a:gdLst/>
            <a:ahLst/>
            <a:cxnLst/>
            <a:rect l="l" t="t" r="r" b="b"/>
            <a:pathLst>
              <a:path w="1699260" h="163069">
                <a:moveTo>
                  <a:pt x="0" y="0"/>
                </a:moveTo>
                <a:lnTo>
                  <a:pt x="1699260" y="0"/>
                </a:lnTo>
                <a:lnTo>
                  <a:pt x="1699260" y="163069"/>
                </a:lnTo>
                <a:lnTo>
                  <a:pt x="0" y="16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900684" y="4486498"/>
            <a:ext cx="1737361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Ce document comporte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57884" y="4756404"/>
            <a:ext cx="2133600" cy="185929"/>
          </a:xfrm>
          <a:custGeom>
            <a:avLst/>
            <a:gdLst/>
            <a:ahLst/>
            <a:cxnLst/>
            <a:rect l="l" t="t" r="r" b="b"/>
            <a:pathLst>
              <a:path w="2133600" h="185929">
                <a:moveTo>
                  <a:pt x="0" y="1"/>
                </a:moveTo>
                <a:lnTo>
                  <a:pt x="2133600" y="1"/>
                </a:lnTo>
                <a:lnTo>
                  <a:pt x="2133600" y="185929"/>
                </a:lnTo>
                <a:lnTo>
                  <a:pt x="0" y="1859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129284" y="4757161"/>
            <a:ext cx="73418" cy="1429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latin typeface="Raleway" pitchFamily="2" charset="0"/>
                <a:cs typeface="Times New Roman"/>
              </a:rPr>
              <a:t></a:t>
            </a:r>
            <a:endParaRPr sz="900">
              <a:latin typeface="Raleway" pitchFamily="2" charset="0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1357884" y="4774535"/>
            <a:ext cx="219515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le règlement </a:t>
            </a:r>
            <a:r>
              <a:rPr sz="1100" spc="10" dirty="0">
                <a:latin typeface="Raleway" pitchFamily="2" charset="0"/>
                <a:cs typeface="Times New Roman"/>
              </a:rPr>
              <a:t>de l’Appel citoyen ;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57884" y="4942332"/>
            <a:ext cx="5303520" cy="185929"/>
          </a:xfrm>
          <a:custGeom>
            <a:avLst/>
            <a:gdLst/>
            <a:ahLst/>
            <a:cxnLst/>
            <a:rect l="l" t="t" r="r" b="b"/>
            <a:pathLst>
              <a:path w="5303520" h="185929">
                <a:moveTo>
                  <a:pt x="0" y="1"/>
                </a:moveTo>
                <a:lnTo>
                  <a:pt x="5303520" y="1"/>
                </a:lnTo>
                <a:lnTo>
                  <a:pt x="5303520" y="185929"/>
                </a:lnTo>
                <a:lnTo>
                  <a:pt x="0" y="1859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129284" y="4943088"/>
            <a:ext cx="73418" cy="1429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latin typeface="Raleway" pitchFamily="2" charset="0"/>
                <a:cs typeface="Times New Roman"/>
              </a:rPr>
              <a:t></a:t>
            </a:r>
            <a:endParaRPr sz="900">
              <a:latin typeface="Raleway" pitchFamily="2" charset="0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1357884" y="4961931"/>
            <a:ext cx="5338862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le formulaire</a:t>
            </a:r>
            <a:r>
              <a:rPr sz="1100" spc="10" dirty="0">
                <a:latin typeface="Raleway" pitchFamily="2" charset="0"/>
                <a:cs typeface="Times New Roman"/>
              </a:rPr>
              <a:t> de proposition d’un sujet citoyen à remplir et à nous transmettre si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57884" y="5128260"/>
            <a:ext cx="2240280" cy="164593"/>
          </a:xfrm>
          <a:custGeom>
            <a:avLst/>
            <a:gdLst/>
            <a:ahLst/>
            <a:cxnLst/>
            <a:rect l="l" t="t" r="r" b="b"/>
            <a:pathLst>
              <a:path w="2240280" h="164593">
                <a:moveTo>
                  <a:pt x="0" y="1"/>
                </a:moveTo>
                <a:lnTo>
                  <a:pt x="2240280" y="1"/>
                </a:lnTo>
                <a:lnTo>
                  <a:pt x="2240280" y="164593"/>
                </a:lnTo>
                <a:lnTo>
                  <a:pt x="0" y="1645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1357884" y="5123530"/>
            <a:ext cx="2278381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vous souhaitez soumettre un sujet.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00684" y="5394960"/>
            <a:ext cx="5533644" cy="4152901"/>
          </a:xfrm>
          <a:custGeom>
            <a:avLst/>
            <a:gdLst/>
            <a:ahLst/>
            <a:cxnLst/>
            <a:rect l="l" t="t" r="r" b="b"/>
            <a:pathLst>
              <a:path w="5533644" h="4152901">
                <a:moveTo>
                  <a:pt x="0" y="1"/>
                </a:moveTo>
                <a:lnTo>
                  <a:pt x="5533644" y="1"/>
                </a:lnTo>
                <a:lnTo>
                  <a:pt x="5533644" y="4152901"/>
                </a:lnTo>
                <a:lnTo>
                  <a:pt x="0" y="41529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pic>
        <p:nvPicPr>
          <p:cNvPr id="41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" y="5391912"/>
            <a:ext cx="5541264" cy="41544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8549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3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8" y="4949952"/>
            <a:ext cx="6678167" cy="1880616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949196" y="1260948"/>
            <a:ext cx="3735327" cy="378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A.</a:t>
            </a:r>
            <a:r>
              <a:rPr sz="2400" b="1" spc="10" dirty="0">
                <a:solidFill>
                  <a:srgbClr val="FF5833"/>
                </a:solidFill>
                <a:latin typeface="Raleway" pitchFamily="2" charset="0"/>
                <a:cs typeface="Arial"/>
              </a:rPr>
              <a:t> </a:t>
            </a:r>
            <a:r>
              <a:rPr sz="18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Règlement de l’Appel citoyen</a:t>
            </a:r>
            <a:endParaRPr sz="24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148840" y="2365110"/>
            <a:ext cx="32900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Qui peut répondre à l’Appel citoyen ? 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148840" y="2750607"/>
            <a:ext cx="4653197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En tant que citoyenne et citoyen de la métropole nantaise, j'ai observé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des évolutions en lien avec le territoire qui m’interroge. Ces questions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0684" y="3343443"/>
            <a:ext cx="5932714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48156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J'ai  regroupé  à  mes  côtés,  un  minimum  de  49  citoyens  (des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personnes physiques, </a:t>
            </a:r>
            <a:r>
              <a:rPr sz="1100" spc="10" dirty="0">
                <a:latin typeface="Raleway" pitchFamily="2" charset="0"/>
                <a:cs typeface="Times New Roman"/>
              </a:rPr>
              <a:t>les associations ne sont pas autorisées à signer un appel citoyen)</a:t>
            </a:r>
            <a:r>
              <a:rPr sz="1100" b="1" spc="10" dirty="0">
                <a:latin typeface="Raleway" pitchFamily="2" charset="0"/>
                <a:cs typeface="Times New Roman"/>
              </a:rPr>
              <a:t>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129284" y="3773211"/>
            <a:ext cx="50077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spc="10" dirty="0">
                <a:latin typeface="Raleway" pitchFamily="2" charset="0"/>
                <a:cs typeface="Times New Roman"/>
              </a:rPr>
              <a:t>âgés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06735" y="3773211"/>
            <a:ext cx="17408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909572" y="3773211"/>
            <a:ext cx="112156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16 ans minimum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3031236" y="3773211"/>
            <a:ext cx="30136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;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129284" y="4038387"/>
            <a:ext cx="88517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domiciliés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078736" y="4038387"/>
            <a:ext cx="205826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sur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2314715" y="4038387"/>
            <a:ext cx="620025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l'une des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934740" y="4038387"/>
            <a:ext cx="952191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24 communes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886932" y="4038386"/>
            <a:ext cx="328616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la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4204716" y="4038386"/>
            <a:ext cx="1410690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 métropole nantaise.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00684" y="4570263"/>
            <a:ext cx="5796851" cy="3370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Avec ces citoyens, je partage la nécessité de mettre en débat le sujet que nous avons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identifié. 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946148" y="7059031"/>
            <a:ext cx="46548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Comment déposer une proposition de sujet citoyen ? 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946148" y="7444528"/>
            <a:ext cx="4749318" cy="3370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Nous  remplissons,  groupe  composé  de  50  citoyens  minimum,  ce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dossier de “proposition d’un sujet citoyen”. Chaque pétitionnaire doit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88536" y="7938517"/>
            <a:ext cx="2372868" cy="163067"/>
          </a:xfrm>
          <a:custGeom>
            <a:avLst/>
            <a:gdLst/>
            <a:ahLst/>
            <a:cxnLst/>
            <a:rect l="l" t="t" r="r" b="b"/>
            <a:pathLst>
              <a:path w="2372868" h="163067">
                <a:moveTo>
                  <a:pt x="0" y="0"/>
                </a:moveTo>
                <a:lnTo>
                  <a:pt x="2372868" y="0"/>
                </a:lnTo>
                <a:lnTo>
                  <a:pt x="2372868" y="163067"/>
                </a:lnTo>
                <a:lnTo>
                  <a:pt x="0" y="1630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946148" y="7933787"/>
            <a:ext cx="490070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prénom, sa date de naissance et sa commune de résidence principale. 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00684" y="8203693"/>
            <a:ext cx="2633472" cy="163068"/>
          </a:xfrm>
          <a:custGeom>
            <a:avLst/>
            <a:gdLst/>
            <a:ahLst/>
            <a:cxnLst/>
            <a:rect l="l" t="t" r="r" b="b"/>
            <a:pathLst>
              <a:path w="2633472" h="163068">
                <a:moveTo>
                  <a:pt x="0" y="0"/>
                </a:moveTo>
                <a:lnTo>
                  <a:pt x="2633472" y="0"/>
                </a:lnTo>
                <a:lnTo>
                  <a:pt x="2633472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00684" y="8198962"/>
            <a:ext cx="271196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Par sa signature, chaque pétitionnaire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57884" y="8468868"/>
            <a:ext cx="4617720" cy="164593"/>
          </a:xfrm>
          <a:custGeom>
            <a:avLst/>
            <a:gdLst/>
            <a:ahLst/>
            <a:cxnLst/>
            <a:rect l="l" t="t" r="r" b="b"/>
            <a:pathLst>
              <a:path w="4617720" h="164593">
                <a:moveTo>
                  <a:pt x="0" y="0"/>
                </a:moveTo>
                <a:lnTo>
                  <a:pt x="4617720" y="0"/>
                </a:lnTo>
                <a:lnTo>
                  <a:pt x="4617720" y="164593"/>
                </a:lnTo>
                <a:lnTo>
                  <a:pt x="0" y="1645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129284" y="8467131"/>
            <a:ext cx="9217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atteste sur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2112934" y="8467131"/>
            <a:ext cx="70485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l’honneur,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2817788" y="8467131"/>
            <a:ext cx="255743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 l’exactitude des informations qu’il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5335607" y="8467131"/>
            <a:ext cx="673587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transmet.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57884" y="8633461"/>
            <a:ext cx="4392168" cy="163068"/>
          </a:xfrm>
          <a:custGeom>
            <a:avLst/>
            <a:gdLst/>
            <a:ahLst/>
            <a:cxnLst/>
            <a:rect l="l" t="t" r="r" b="b"/>
            <a:pathLst>
              <a:path w="4392168" h="163068">
                <a:moveTo>
                  <a:pt x="0" y="0"/>
                </a:moveTo>
                <a:lnTo>
                  <a:pt x="4392168" y="0"/>
                </a:lnTo>
                <a:lnTo>
                  <a:pt x="4392168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129284" y="8630200"/>
            <a:ext cx="100796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assure avoir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2200568" y="8630200"/>
            <a:ext cx="31098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lu 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2534698" y="8630200"/>
            <a:ext cx="195822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pris en compte le règlement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4470349" y="8630200"/>
            <a:ext cx="71761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 l’Appel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5187963" y="8630200"/>
            <a:ext cx="56407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citoyen.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900684" y="9069168"/>
            <a:ext cx="551657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Tout dossier complet de “proposition d’un sujet citoyen” doit être transmis soit :</a:t>
            </a:r>
            <a:r>
              <a:rPr sz="1100" spc="10" dirty="0">
                <a:latin typeface="Raleway" pitchFamily="2" charset="0"/>
                <a:cs typeface="Times New Roman"/>
              </a:rPr>
              <a:t>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1129284" y="9337336"/>
            <a:ext cx="35234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en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1662007" y="9337336"/>
            <a:ext cx="46775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format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2252587" y="9337336"/>
            <a:ext cx="797815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numérique,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3154807" y="9337336"/>
            <a:ext cx="4485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depuis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3731085" y="9337336"/>
            <a:ext cx="12439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3989359" y="9337336"/>
            <a:ext cx="234360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site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4355457" y="9337336"/>
            <a:ext cx="568286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internet,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5026800" y="9337336"/>
            <a:ext cx="782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à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5240625" y="9337336"/>
            <a:ext cx="61063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l’adresse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5954313" y="9337336"/>
            <a:ext cx="55688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suivante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6636592" y="9337336"/>
            <a:ext cx="2853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:</a:t>
            </a:r>
            <a:endParaRPr sz="1100">
              <a:latin typeface="Raleway" pitchFamily="2" charset="0"/>
              <a:cs typeface="Times New Roman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" y="2371345"/>
            <a:ext cx="1139952" cy="978407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" y="6979920"/>
            <a:ext cx="1018032" cy="9692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8710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4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" y="6922008"/>
            <a:ext cx="6266687" cy="2023872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129284" y="897423"/>
            <a:ext cx="40972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par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609567" y="897423"/>
            <a:ext cx="763323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un courrier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339340" y="897423"/>
            <a:ext cx="148662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à l’adresse du Conseil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782279" y="897423"/>
            <a:ext cx="13195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Développement,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094118" y="897423"/>
            <a:ext cx="1079504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 avenue Carnot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164508" y="897423"/>
            <a:ext cx="6059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-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252843" y="897423"/>
            <a:ext cx="41998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44000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129284" y="1225083"/>
            <a:ext cx="40972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par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615176" y="1225083"/>
            <a:ext cx="759818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un courriel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340864" y="1225083"/>
            <a:ext cx="757855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à l’adresse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098292" y="1225083"/>
            <a:ext cx="298960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1155CC"/>
                </a:solidFill>
                <a:latin typeface="Raleway" pitchFamily="2" charset="0"/>
                <a:cs typeface="Times New Roman"/>
              </a:rPr>
              <a:t>conseil-developpement@nantesmetropole.fr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98292" y="1373124"/>
            <a:ext cx="2910840" cy="7620"/>
          </a:xfrm>
          <a:custGeom>
            <a:avLst/>
            <a:gdLst/>
            <a:ahLst/>
            <a:cxnLst/>
            <a:rect l="l" t="t" r="r" b="b"/>
            <a:pathLst>
              <a:path w="2910840" h="7620">
                <a:moveTo>
                  <a:pt x="0" y="0"/>
                </a:moveTo>
                <a:lnTo>
                  <a:pt x="2910840" y="0"/>
                </a:lnTo>
                <a:lnTo>
                  <a:pt x="2910840" y="7620"/>
                </a:lnTo>
                <a:lnTo>
                  <a:pt x="0" y="7620"/>
                </a:lnTo>
                <a:close/>
              </a:path>
            </a:pathLst>
          </a:custGeom>
          <a:solidFill>
            <a:srgbClr val="1155CC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00684" y="1564935"/>
            <a:ext cx="5796572" cy="3370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Un accusé de réception de votre proposition vous sera transmis sous 5 jours ouvrés (en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dehors des vacances scolaires).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106168" y="2433690"/>
            <a:ext cx="408669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Quels sont les critères de recevabilité de notre</a:t>
            </a:r>
            <a:endParaRPr sz="14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proposition de sujet citoyen ? 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106168" y="3180375"/>
            <a:ext cx="4683975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La recevabilité de votre proposition de sujet citoyen est étudiée, </a:t>
            </a:r>
            <a:r>
              <a:rPr sz="1100" spc="10" dirty="0">
                <a:latin typeface="Raleway" pitchFamily="2" charset="0"/>
                <a:cs typeface="Times New Roman"/>
              </a:rPr>
              <a:t>par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 Conseil de développement, à partir de 3 critères :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129284" y="3608619"/>
            <a:ext cx="11650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Géographique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353056" y="3608619"/>
            <a:ext cx="2853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: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2414048" y="3608619"/>
            <a:ext cx="48154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 sujet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2915873" y="3608619"/>
            <a:ext cx="311046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concerne le territoire de la métropole nantaise.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129284" y="3875319"/>
            <a:ext cx="9217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Quantitatif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2115312" y="3875319"/>
            <a:ext cx="2853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: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2179810" y="3875319"/>
            <a:ext cx="929195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50 signataires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3111109" y="3875319"/>
            <a:ext cx="755331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(personnes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3868543" y="3875319"/>
            <a:ext cx="73135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physiques)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4602002" y="3875319"/>
            <a:ext cx="62709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16 ans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5255116" y="3875319"/>
            <a:ext cx="120639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minimum résidant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463618" y="3875319"/>
            <a:ext cx="205826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sur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129284" y="4303563"/>
            <a:ext cx="82586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Qualitatif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2017776" y="4303563"/>
            <a:ext cx="2853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: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586484" y="4570263"/>
            <a:ext cx="65210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Courier New"/>
              </a:rPr>
              <a:t>o </a:t>
            </a:r>
            <a:r>
              <a:rPr sz="1100" b="1" spc="10" dirty="0">
                <a:latin typeface="Raleway" pitchFamily="2" charset="0"/>
                <a:cs typeface="Times New Roman"/>
              </a:rPr>
              <a:t>le  sujet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2449410" y="4570263"/>
            <a:ext cx="21223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est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2742878" y="4570263"/>
            <a:ext cx="603620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d'intérêt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3401181" y="4570263"/>
            <a:ext cx="55440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général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3921252" y="4570263"/>
            <a:ext cx="82298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 (en  termes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4849747" y="4570263"/>
            <a:ext cx="1847456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 territoire  géographique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1586484" y="5000031"/>
            <a:ext cx="61715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Courier New"/>
              </a:rPr>
              <a:t>o </a:t>
            </a:r>
            <a:r>
              <a:rPr sz="1100" b="1" spc="10" dirty="0">
                <a:latin typeface="Raleway" pitchFamily="2" charset="0"/>
                <a:cs typeface="Times New Roman"/>
              </a:rPr>
              <a:t>le sujet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2332753" y="5000031"/>
            <a:ext cx="21223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est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2569293" y="5000031"/>
            <a:ext cx="31726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en lien avec les compétences de la Métropole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5628132" y="5000031"/>
            <a:ext cx="106954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(déplacements,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1815084" y="5327692"/>
            <a:ext cx="4959050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climat, énergie, solidarité envers les personnes vulnérables, cycle de l’eau,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3097618" y="5492283"/>
            <a:ext cx="4292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nature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3637581" y="5492283"/>
            <a:ext cx="13240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3886741" y="5492283"/>
            <a:ext cx="81688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biodiversité,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4787053" y="5492283"/>
            <a:ext cx="575437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espaces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5447320" y="5492283"/>
            <a:ext cx="51360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publics,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6064962" y="5492283"/>
            <a:ext cx="633486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propreté,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1815084" y="5819943"/>
            <a:ext cx="4931799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recherche, sport de haut niveau, gestion des risques et pollution, transition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énergétique,  action  internationale  et  Europe,  établissements  culturels,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1586484" y="6414304"/>
            <a:ext cx="61715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Courier New"/>
              </a:rPr>
              <a:t>o </a:t>
            </a:r>
            <a:r>
              <a:rPr sz="1100" b="1" spc="10" dirty="0">
                <a:latin typeface="Raleway" pitchFamily="2" charset="0"/>
                <a:cs typeface="Times New Roman"/>
              </a:rPr>
              <a:t>le sujet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2421368" y="6414304"/>
            <a:ext cx="47865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ne doit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3001712" y="6414304"/>
            <a:ext cx="322267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pas être contraire à l'ordre public ou présenter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6488970" y="6414304"/>
            <a:ext cx="17408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un</a:t>
            </a:r>
            <a:endParaRPr sz="1100">
              <a:latin typeface="Raleway" pitchFamily="2" charset="0"/>
              <a:cs typeface="Times New Roman"/>
            </a:endParaRPr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" y="2383535"/>
            <a:ext cx="1092707" cy="10195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8549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5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00684" y="897423"/>
            <a:ext cx="5794753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Le Conseil de développement vous rencontre pour un échange. Il vous adresse un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retour, par écrit, de la recevabilité de votre proposition au plus tard 45 jours après la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00684" y="1493520"/>
            <a:ext cx="5760720" cy="164592"/>
          </a:xfrm>
          <a:custGeom>
            <a:avLst/>
            <a:gdLst/>
            <a:ahLst/>
            <a:cxnLst/>
            <a:rect l="l" t="t" r="r" b="b"/>
            <a:pathLst>
              <a:path w="5760720" h="164592">
                <a:moveTo>
                  <a:pt x="0" y="0"/>
                </a:moveTo>
                <a:lnTo>
                  <a:pt x="5760720" y="0"/>
                </a:lnTo>
                <a:lnTo>
                  <a:pt x="5760720" y="164592"/>
                </a:lnTo>
                <a:lnTo>
                  <a:pt x="0" y="164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900684" y="1491784"/>
            <a:ext cx="5797276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Les conditions et modalités de retrait d’un membre du Conseil de développement qui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00684" y="1658112"/>
            <a:ext cx="5760720" cy="163069"/>
          </a:xfrm>
          <a:custGeom>
            <a:avLst/>
            <a:gdLst/>
            <a:ahLst/>
            <a:cxnLst/>
            <a:rect l="l" t="t" r="r" b="b"/>
            <a:pathLst>
              <a:path w="5760720" h="163069">
                <a:moveTo>
                  <a:pt x="0" y="0"/>
                </a:moveTo>
                <a:lnTo>
                  <a:pt x="5760720" y="0"/>
                </a:lnTo>
                <a:lnTo>
                  <a:pt x="5760720" y="163069"/>
                </a:lnTo>
                <a:lnTo>
                  <a:pt x="0" y="16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900684" y="1654851"/>
            <a:ext cx="5796855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aurait un intérêt personnel à appuyer le lancement d’un appel citoyen, ou orienter les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00684" y="1821181"/>
            <a:ext cx="5760720" cy="164591"/>
          </a:xfrm>
          <a:custGeom>
            <a:avLst/>
            <a:gdLst/>
            <a:ahLst/>
            <a:cxnLst/>
            <a:rect l="l" t="t" r="r" b="b"/>
            <a:pathLst>
              <a:path w="5760720" h="164591">
                <a:moveTo>
                  <a:pt x="0" y="0"/>
                </a:moveTo>
                <a:lnTo>
                  <a:pt x="5760720" y="0"/>
                </a:lnTo>
                <a:lnTo>
                  <a:pt x="5760720" y="164591"/>
                </a:lnTo>
                <a:lnTo>
                  <a:pt x="0" y="164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0684" y="1819443"/>
            <a:ext cx="5796994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débats dans l’expression des avis ou leur formalisation, seront définies dans la Charte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00684" y="1985772"/>
            <a:ext cx="2516124" cy="163069"/>
          </a:xfrm>
          <a:custGeom>
            <a:avLst/>
            <a:gdLst/>
            <a:ahLst/>
            <a:cxnLst/>
            <a:rect l="l" t="t" r="r" b="b"/>
            <a:pathLst>
              <a:path w="2516124" h="163069">
                <a:moveTo>
                  <a:pt x="0" y="0"/>
                </a:moveTo>
                <a:lnTo>
                  <a:pt x="2516124" y="0"/>
                </a:lnTo>
                <a:lnTo>
                  <a:pt x="2516124" y="163069"/>
                </a:lnTo>
                <a:lnTo>
                  <a:pt x="0" y="16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900684" y="1981043"/>
            <a:ext cx="258532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éthique du Conseil de développement.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048256" y="2448931"/>
            <a:ext cx="47051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Votre proposition de sujet citoyen répond aux critères</a:t>
            </a:r>
            <a:endParaRPr sz="1400">
              <a:latin typeface="Raleway" pitchFamily="2" charset="0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58612" y="2638044"/>
            <a:ext cx="1002792" cy="9145"/>
          </a:xfrm>
          <a:custGeom>
            <a:avLst/>
            <a:gdLst/>
            <a:ahLst/>
            <a:cxnLst/>
            <a:rect l="l" t="t" r="r" b="b"/>
            <a:pathLst>
              <a:path w="1002792" h="9145">
                <a:moveTo>
                  <a:pt x="0" y="0"/>
                </a:moveTo>
                <a:lnTo>
                  <a:pt x="1002792" y="0"/>
                </a:lnTo>
                <a:lnTo>
                  <a:pt x="1002792" y="9145"/>
                </a:lnTo>
                <a:lnTo>
                  <a:pt x="0" y="9145"/>
                </a:lnTo>
                <a:close/>
              </a:path>
            </a:pathLst>
          </a:custGeom>
          <a:solidFill>
            <a:srgbClr val="FF583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048256" y="2657718"/>
            <a:ext cx="31707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de recevabilité, que se passe - t - il ?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48256" y="2846833"/>
            <a:ext cx="1281685" cy="9144"/>
          </a:xfrm>
          <a:custGeom>
            <a:avLst/>
            <a:gdLst/>
            <a:ahLst/>
            <a:cxnLst/>
            <a:rect l="l" t="t" r="r" b="b"/>
            <a:pathLst>
              <a:path w="1281685" h="9144">
                <a:moveTo>
                  <a:pt x="0" y="0"/>
                </a:moveTo>
                <a:lnTo>
                  <a:pt x="1281684" y="0"/>
                </a:lnTo>
                <a:lnTo>
                  <a:pt x="1281684" y="9144"/>
                </a:lnTo>
                <a:lnTo>
                  <a:pt x="0" y="9144"/>
                </a:lnTo>
                <a:close/>
              </a:path>
            </a:pathLst>
          </a:custGeom>
          <a:solidFill>
            <a:srgbClr val="FF583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048256" y="3041691"/>
            <a:ext cx="4647385" cy="3370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 votre proposition de sujet citoyen est recevable, elle est alors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soumise au vote des 25 membres du Conseil de développement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129284" y="3471459"/>
            <a:ext cx="28661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si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513381" y="3471459"/>
            <a:ext cx="1409147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les membres votent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940756" y="3471459"/>
            <a:ext cx="368691" cy="1646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latin typeface="Raleway" pitchFamily="2" charset="0"/>
                <a:cs typeface="Times New Roman"/>
              </a:rPr>
              <a:t>“OUI”</a:t>
            </a:r>
            <a:endParaRPr sz="1000">
              <a:latin typeface="Raleway" pitchFamily="2" charset="0"/>
              <a:cs typeface="Times New Roman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364992" y="3471459"/>
            <a:ext cx="3332880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à la mise en œuvre de votre proposition de sujet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41320" y="3619500"/>
            <a:ext cx="371856" cy="7620"/>
          </a:xfrm>
          <a:custGeom>
            <a:avLst/>
            <a:gdLst/>
            <a:ahLst/>
            <a:cxnLst/>
            <a:rect l="l" t="t" r="r" b="b"/>
            <a:pathLst>
              <a:path w="371856" h="7620">
                <a:moveTo>
                  <a:pt x="0" y="1"/>
                </a:moveTo>
                <a:lnTo>
                  <a:pt x="371856" y="1"/>
                </a:lnTo>
                <a:lnTo>
                  <a:pt x="371856" y="762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7884" y="3636051"/>
            <a:ext cx="5199500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citoyen  : </a:t>
            </a:r>
            <a:r>
              <a:rPr sz="1100" b="1" spc="10" dirty="0">
                <a:latin typeface="Raleway" pitchFamily="2" charset="0"/>
                <a:cs typeface="Times New Roman"/>
              </a:rPr>
              <a:t>le Conseil de développement organise le débat sur de votre sujet 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129284" y="3963711"/>
            <a:ext cx="28661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si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497957" y="3963711"/>
            <a:ext cx="1652138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les membres du Conseil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152900" y="3963711"/>
            <a:ext cx="1320393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 développement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4476097" y="3963711"/>
            <a:ext cx="4485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votent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4950019" y="3963711"/>
            <a:ext cx="38824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“NON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5329428" y="3963711"/>
            <a:ext cx="44564" cy="1646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Raleway" pitchFamily="2" charset="0"/>
                <a:cs typeface="Times New Roman"/>
              </a:rPr>
              <a:t>”</a:t>
            </a:r>
            <a:endParaRPr sz="1000">
              <a:latin typeface="Raleway" pitchFamily="2" charset="0"/>
              <a:cs typeface="Times New Roman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5412154" y="3963711"/>
            <a:ext cx="1284637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à la mise en œuvre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49952" y="4111752"/>
            <a:ext cx="423672" cy="7621"/>
          </a:xfrm>
          <a:custGeom>
            <a:avLst/>
            <a:gdLst/>
            <a:ahLst/>
            <a:cxnLst/>
            <a:rect l="l" t="t" r="r" b="b"/>
            <a:pathLst>
              <a:path w="423672" h="7621">
                <a:moveTo>
                  <a:pt x="0" y="1"/>
                </a:moveTo>
                <a:lnTo>
                  <a:pt x="423672" y="1"/>
                </a:lnTo>
                <a:lnTo>
                  <a:pt x="423672" y="7621"/>
                </a:lnTo>
                <a:lnTo>
                  <a:pt x="0" y="76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357884" y="4128303"/>
            <a:ext cx="5336744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votre proposition de sujet citoyen :</a:t>
            </a:r>
            <a:r>
              <a:rPr sz="1100" b="1" spc="10" dirty="0">
                <a:latin typeface="Raleway" pitchFamily="2" charset="0"/>
                <a:cs typeface="Times New Roman"/>
              </a:rPr>
              <a:t> une réponse argumentée, par écrit, vous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est transmise. 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2043684" y="4923907"/>
            <a:ext cx="44608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Votre proposition de sujet citoyen est recevable ET</a:t>
            </a:r>
            <a:endParaRPr sz="1400">
              <a:latin typeface="Raleway" pitchFamily="2" charset="0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76316" y="5113020"/>
            <a:ext cx="1085088" cy="9145"/>
          </a:xfrm>
          <a:custGeom>
            <a:avLst/>
            <a:gdLst/>
            <a:ahLst/>
            <a:cxnLst/>
            <a:rect l="l" t="t" r="r" b="b"/>
            <a:pathLst>
              <a:path w="1085088" h="9145">
                <a:moveTo>
                  <a:pt x="0" y="0"/>
                </a:moveTo>
                <a:lnTo>
                  <a:pt x="1085088" y="0"/>
                </a:lnTo>
                <a:lnTo>
                  <a:pt x="1085088" y="9145"/>
                </a:lnTo>
                <a:lnTo>
                  <a:pt x="0" y="9145"/>
                </a:lnTo>
                <a:close/>
              </a:path>
            </a:pathLst>
          </a:custGeom>
          <a:solidFill>
            <a:srgbClr val="FF583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2043684" y="5132695"/>
            <a:ext cx="43098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retenue par le Conseil de développement, que se</a:t>
            </a:r>
            <a:endParaRPr sz="1400">
              <a:latin typeface="Raleway" pitchFamily="2" charset="0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43684" y="5321808"/>
            <a:ext cx="3851148" cy="9145"/>
          </a:xfrm>
          <a:custGeom>
            <a:avLst/>
            <a:gdLst/>
            <a:ahLst/>
            <a:cxnLst/>
            <a:rect l="l" t="t" r="r" b="b"/>
            <a:pathLst>
              <a:path w="3851148" h="9145">
                <a:moveTo>
                  <a:pt x="0" y="0"/>
                </a:moveTo>
                <a:lnTo>
                  <a:pt x="3851148" y="0"/>
                </a:lnTo>
                <a:lnTo>
                  <a:pt x="3851148" y="9145"/>
                </a:lnTo>
                <a:lnTo>
                  <a:pt x="0" y="9145"/>
                </a:lnTo>
                <a:close/>
              </a:path>
            </a:pathLst>
          </a:custGeom>
          <a:solidFill>
            <a:srgbClr val="FF5833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2043684" y="5341483"/>
            <a:ext cx="1030606" cy="2212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passe-t-il ? 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900684" y="5924919"/>
            <a:ext cx="5854488" cy="2077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1.</a:t>
            </a:r>
            <a:r>
              <a:rPr sz="1200" b="1" i="1" spc="10" dirty="0">
                <a:solidFill>
                  <a:srgbClr val="05115B"/>
                </a:solidFill>
                <a:latin typeface="Raleway" pitchFamily="2" charset="0"/>
                <a:cs typeface="Arial"/>
              </a:rPr>
              <a:t> </a:t>
            </a: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Votre sujet est publié sur le site internet du Conseil de développement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900684" y="6303052"/>
            <a:ext cx="5940409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Afin que chaque citoyen puisse avoir connaissance de votre sujet et suivre l’évolution des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débats :  il sera mis en ligne sur le site du Conseil de développement. Vous pourrez suivre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900684" y="7272135"/>
            <a:ext cx="5865388" cy="2077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2.</a:t>
            </a: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Arial"/>
              </a:rPr>
              <a:t> </a:t>
            </a: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Le Conseil de développement organise un débat autour de votre sujet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900684" y="7647274"/>
            <a:ext cx="2057401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 Conseil de développement :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1129284" y="7915443"/>
            <a:ext cx="62805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définit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1824094" y="7915443"/>
            <a:ext cx="1420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1992771" y="7915443"/>
            <a:ext cx="189090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vous partage un calendrier.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3857893" y="7915443"/>
            <a:ext cx="8752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Il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3972868" y="7915443"/>
            <a:ext cx="277704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précise les modalités des démarches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1357884" y="8243104"/>
            <a:ext cx="5530681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d’apporter tous les éclairages nécessaires, le sujet pourra être valorisé de diverses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façons : rencontre/atelier avec l’ensemble des pétitionnaires, prise de contact avec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1129284" y="8835940"/>
            <a:ext cx="110414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coordonne 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2304747" y="8835940"/>
            <a:ext cx="3290675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anime les démarches de participation citoyenne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5561076" y="8835940"/>
            <a:ext cx="113586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afin de collecter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1129284" y="9265708"/>
            <a:ext cx="83869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diffuse 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2030208" y="9265708"/>
            <a:ext cx="151178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valorise l’avancement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3541993" y="9265708"/>
            <a:ext cx="814922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des travaux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4323588" y="9265708"/>
            <a:ext cx="49308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 auprès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4838313" y="9265708"/>
            <a:ext cx="971960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son réseau.</a:t>
            </a:r>
            <a:endParaRPr sz="1100">
              <a:latin typeface="Raleway" pitchFamily="2" charset="0"/>
              <a:cs typeface="Times New Roman"/>
            </a:endParaRPr>
          </a:p>
        </p:txBody>
      </p:sp>
      <p:pic>
        <p:nvPicPr>
          <p:cNvPr id="5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" y="2377440"/>
            <a:ext cx="1033272" cy="1039368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" y="4611625"/>
            <a:ext cx="1042416" cy="11155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9191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6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00684" y="897423"/>
            <a:ext cx="5554726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Vous  êtes  informés  de  l'avancement,  au  fil  de  la  démarche,  par  le  Conseil 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développement, ainsi que sur le site internet du Conseil.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900684" y="1720896"/>
            <a:ext cx="12118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3.</a:t>
            </a:r>
            <a:endParaRPr sz="1200">
              <a:latin typeface="Raleway" pitchFamily="2" charset="0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263" y="1701915"/>
            <a:ext cx="859371" cy="213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Le Conseil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09635" y="1701915"/>
            <a:ext cx="1538946" cy="213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de développement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748581" y="1701915"/>
            <a:ext cx="2954408" cy="213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formalise les paroles des citoyens et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900684" y="2281215"/>
            <a:ext cx="6029856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Les réponses et les préconisations d'actions issues des débats sont recueillies, formalisées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et validées par les parties prenantes du débat : citoyens contributeurs et membres du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900684" y="2874051"/>
            <a:ext cx="5995552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 format et les modalités de rédaction restent de la responsabilité du Conseil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développement. Ce sont ses paroles et préconisations qui sont transmises pour instruction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00684" y="3535980"/>
            <a:ext cx="1227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4.</a:t>
            </a:r>
            <a:endParaRPr sz="1200">
              <a:latin typeface="Raleway" pitchFamily="2" charset="0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263" y="3516999"/>
            <a:ext cx="2078680" cy="21372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Nantes Métropole instruit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428944" y="3516998"/>
            <a:ext cx="1079294" cy="213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b="1" i="1" spc="10" dirty="0">
                <a:solidFill>
                  <a:srgbClr val="05115B"/>
                </a:solidFill>
                <a:latin typeface="Raleway" pitchFamily="2" charset="0"/>
                <a:cs typeface="Times New Roman"/>
              </a:rPr>
              <a:t>l’avis citoyen</a:t>
            </a:r>
            <a:endParaRPr sz="1300">
              <a:latin typeface="Raleway" pitchFamily="2" charset="0"/>
              <a:cs typeface="Times New Roman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00684" y="3872271"/>
            <a:ext cx="5797834" cy="3370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Nantes  Métropole  instruit,  sous la responsabilité  de  la vice-présidente  chargée  du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Dialogue, les préconisations de l'Avis citoyen.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00684" y="4302040"/>
            <a:ext cx="5796713" cy="3370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La réponse argumentée issue de cette instruction est partagée dans les instances de la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Métropole puis transmise au Conseil de développement et rendue publique.</a:t>
            </a:r>
            <a:endParaRPr sz="1200">
              <a:latin typeface="Raleway" pitchFamily="2" charset="0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790640" cy="201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7</a:t>
            </a:r>
            <a:r>
              <a:rPr sz="1100" spc="10" dirty="0">
                <a:solidFill>
                  <a:srgbClr val="808080"/>
                </a:solidFill>
                <a:latin typeface="Calibri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00684" y="842457"/>
            <a:ext cx="521553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5833"/>
                </a:solidFill>
                <a:latin typeface="Raleway" pitchFamily="2" charset="0"/>
                <a:cs typeface="Times New Roman"/>
              </a:rPr>
              <a:t>B. Formulaire de proposition d’un sujet citoyen</a:t>
            </a:r>
            <a:endParaRPr sz="2400" dirty="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900684" y="1605299"/>
            <a:ext cx="3759684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Sujet porté par le groupe de citoyens </a:t>
            </a:r>
            <a:endParaRPr sz="18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900684" y="1846931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0684" y="2113631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900684" y="2378807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900684" y="2836691"/>
            <a:ext cx="2215136" cy="25306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Quelques explications</a:t>
            </a:r>
            <a:endParaRPr sz="18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900684" y="3253583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00684" y="3520283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 dirty="0">
              <a:latin typeface="Times New Roman"/>
              <a:cs typeface="Times New Roman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00684" y="3785459"/>
            <a:ext cx="5771389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00684" y="4050635"/>
            <a:ext cx="5771389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00684" y="4315810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00684" y="4582510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00684" y="4847687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 dirty="0">
              <a:latin typeface="Times New Roman"/>
              <a:cs typeface="Times New Roman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00684" y="5112862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00684" y="5379562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00684" y="5644739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00684" y="5909914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00684" y="6175090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00684" y="6441790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00684" y="6706967"/>
            <a:ext cx="5771389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latin typeface="Times New Roman"/>
                <a:cs typeface="Times New Roman"/>
              </a:rPr>
              <a:t>………………………………………………………………………………………………………………………………………………………..……………………………………………………………………………………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00684" y="6983929"/>
            <a:ext cx="5718232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Nom(s), prénom(s) et coordonnées de la/des personne(s)</a:t>
            </a:r>
            <a:endParaRPr sz="1600">
              <a:latin typeface="Raleway" pitchFamily="2" charset="0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contact du groupe citoyen (1 à 3 personnes max.) </a:t>
            </a:r>
            <a:endParaRPr sz="1600">
              <a:latin typeface="Raleway" pitchFamily="2" charset="0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165860" y="7763099"/>
            <a:ext cx="24089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Nom/ Prénom - personne contact</a:t>
            </a:r>
            <a:r>
              <a:rPr sz="1200" spc="10" dirty="0">
                <a:latin typeface="Raleway" pitchFamily="2" charset="0"/>
                <a:cs typeface="Times New Roman"/>
              </a:rPr>
              <a:t>  </a:t>
            </a:r>
            <a:r>
              <a:rPr sz="1000" spc="10" dirty="0">
                <a:latin typeface="Raleway" pitchFamily="2" charset="0"/>
                <a:cs typeface="Times New Roman"/>
              </a:rPr>
              <a:t>Mail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013960" y="7763099"/>
            <a:ext cx="657552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00684" y="77038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2875" y="7703820"/>
            <a:ext cx="182881" cy="12193"/>
          </a:xfrm>
          <a:custGeom>
            <a:avLst/>
            <a:gdLst/>
            <a:ahLst/>
            <a:cxnLst/>
            <a:rect l="l" t="t" r="r" b="b"/>
            <a:pathLst>
              <a:path w="182881" h="12193">
                <a:moveTo>
                  <a:pt x="1" y="0"/>
                </a:moveTo>
                <a:lnTo>
                  <a:pt x="182881" y="0"/>
                </a:lnTo>
                <a:lnTo>
                  <a:pt x="182881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95756" y="77038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07948" y="7703820"/>
            <a:ext cx="2130552" cy="12193"/>
          </a:xfrm>
          <a:custGeom>
            <a:avLst/>
            <a:gdLst/>
            <a:ahLst/>
            <a:cxnLst/>
            <a:rect l="l" t="t" r="r" b="b"/>
            <a:pathLst>
              <a:path w="2130552" h="12193">
                <a:moveTo>
                  <a:pt x="0" y="0"/>
                </a:moveTo>
                <a:lnTo>
                  <a:pt x="2130552" y="0"/>
                </a:lnTo>
                <a:lnTo>
                  <a:pt x="213055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8500" y="77038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50692" y="7703820"/>
            <a:ext cx="1694689" cy="12193"/>
          </a:xfrm>
          <a:custGeom>
            <a:avLst/>
            <a:gdLst/>
            <a:ahLst/>
            <a:cxnLst/>
            <a:rect l="l" t="t" r="r" b="b"/>
            <a:pathLst>
              <a:path w="1694689" h="12193">
                <a:moveTo>
                  <a:pt x="0" y="0"/>
                </a:moveTo>
                <a:lnTo>
                  <a:pt x="1694689" y="0"/>
                </a:lnTo>
                <a:lnTo>
                  <a:pt x="1694689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45380" y="770382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1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957572" y="7703820"/>
            <a:ext cx="1697736" cy="12193"/>
          </a:xfrm>
          <a:custGeom>
            <a:avLst/>
            <a:gdLst/>
            <a:ahLst/>
            <a:cxnLst/>
            <a:rect l="l" t="t" r="r" b="b"/>
            <a:pathLst>
              <a:path w="1697736" h="12193">
                <a:moveTo>
                  <a:pt x="0" y="0"/>
                </a:moveTo>
                <a:lnTo>
                  <a:pt x="1697736" y="0"/>
                </a:lnTo>
                <a:lnTo>
                  <a:pt x="169773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655307" y="770382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00684" y="7780020"/>
            <a:ext cx="5766816" cy="256033"/>
          </a:xfrm>
          <a:custGeom>
            <a:avLst/>
            <a:gdLst/>
            <a:ahLst/>
            <a:cxnLst/>
            <a:rect l="l" t="t" r="r" b="b"/>
            <a:pathLst>
              <a:path w="5766816" h="256033">
                <a:moveTo>
                  <a:pt x="0" y="256033"/>
                </a:moveTo>
                <a:lnTo>
                  <a:pt x="0" y="0"/>
                </a:lnTo>
                <a:lnTo>
                  <a:pt x="12192" y="0"/>
                </a:lnTo>
                <a:lnTo>
                  <a:pt x="12192" y="256033"/>
                </a:lnTo>
                <a:close/>
              </a:path>
              <a:path w="5766816" h="256033">
                <a:moveTo>
                  <a:pt x="195072" y="256033"/>
                </a:moveTo>
                <a:lnTo>
                  <a:pt x="195072" y="0"/>
                </a:lnTo>
                <a:lnTo>
                  <a:pt x="207264" y="0"/>
                </a:lnTo>
                <a:lnTo>
                  <a:pt x="207264" y="256033"/>
                </a:lnTo>
                <a:close/>
              </a:path>
              <a:path w="5766816" h="256033">
                <a:moveTo>
                  <a:pt x="2337816" y="256033"/>
                </a:moveTo>
                <a:lnTo>
                  <a:pt x="2337816" y="0"/>
                </a:lnTo>
                <a:lnTo>
                  <a:pt x="2350008" y="0"/>
                </a:lnTo>
                <a:lnTo>
                  <a:pt x="2350008" y="256033"/>
                </a:lnTo>
                <a:close/>
              </a:path>
              <a:path w="5766816" h="256033">
                <a:moveTo>
                  <a:pt x="4044697" y="256033"/>
                </a:moveTo>
                <a:lnTo>
                  <a:pt x="4044697" y="0"/>
                </a:lnTo>
                <a:lnTo>
                  <a:pt x="4056888" y="0"/>
                </a:lnTo>
                <a:lnTo>
                  <a:pt x="4056888" y="256033"/>
                </a:lnTo>
                <a:close/>
              </a:path>
              <a:path w="5766816" h="256033">
                <a:moveTo>
                  <a:pt x="5754624" y="256033"/>
                </a:moveTo>
                <a:lnTo>
                  <a:pt x="5754624" y="0"/>
                </a:lnTo>
                <a:lnTo>
                  <a:pt x="5766816" y="0"/>
                </a:lnTo>
                <a:lnTo>
                  <a:pt x="5766816" y="2560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970788" y="8095331"/>
            <a:ext cx="92965" cy="1715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00684" y="803605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12875" y="8036052"/>
            <a:ext cx="182881" cy="12193"/>
          </a:xfrm>
          <a:custGeom>
            <a:avLst/>
            <a:gdLst/>
            <a:ahLst/>
            <a:cxnLst/>
            <a:rect l="l" t="t" r="r" b="b"/>
            <a:pathLst>
              <a:path w="182881" h="12193">
                <a:moveTo>
                  <a:pt x="1" y="1"/>
                </a:moveTo>
                <a:lnTo>
                  <a:pt x="182881" y="1"/>
                </a:lnTo>
                <a:lnTo>
                  <a:pt x="182881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95756" y="803605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07948" y="8036052"/>
            <a:ext cx="2130552" cy="12193"/>
          </a:xfrm>
          <a:custGeom>
            <a:avLst/>
            <a:gdLst/>
            <a:ahLst/>
            <a:cxnLst/>
            <a:rect l="l" t="t" r="r" b="b"/>
            <a:pathLst>
              <a:path w="2130552" h="12193">
                <a:moveTo>
                  <a:pt x="0" y="1"/>
                </a:moveTo>
                <a:lnTo>
                  <a:pt x="2130552" y="1"/>
                </a:lnTo>
                <a:lnTo>
                  <a:pt x="213055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38500" y="803605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50692" y="8036052"/>
            <a:ext cx="1694689" cy="12193"/>
          </a:xfrm>
          <a:custGeom>
            <a:avLst/>
            <a:gdLst/>
            <a:ahLst/>
            <a:cxnLst/>
            <a:rect l="l" t="t" r="r" b="b"/>
            <a:pathLst>
              <a:path w="1694689" h="12193">
                <a:moveTo>
                  <a:pt x="0" y="1"/>
                </a:moveTo>
                <a:lnTo>
                  <a:pt x="1694689" y="1"/>
                </a:lnTo>
                <a:lnTo>
                  <a:pt x="1694689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45380" y="803605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1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57572" y="8036052"/>
            <a:ext cx="1697736" cy="12193"/>
          </a:xfrm>
          <a:custGeom>
            <a:avLst/>
            <a:gdLst/>
            <a:ahLst/>
            <a:cxnLst/>
            <a:rect l="l" t="t" r="r" b="b"/>
            <a:pathLst>
              <a:path w="1697736" h="12193">
                <a:moveTo>
                  <a:pt x="0" y="1"/>
                </a:moveTo>
                <a:lnTo>
                  <a:pt x="1697736" y="1"/>
                </a:lnTo>
                <a:lnTo>
                  <a:pt x="169773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00684" y="8036052"/>
            <a:ext cx="5766816" cy="321565"/>
          </a:xfrm>
          <a:custGeom>
            <a:avLst/>
            <a:gdLst/>
            <a:ahLst/>
            <a:cxnLst/>
            <a:rect l="l" t="t" r="r" b="b"/>
            <a:pathLst>
              <a:path w="5766816" h="321565">
                <a:moveTo>
                  <a:pt x="5754624" y="76201"/>
                </a:moveTo>
                <a:lnTo>
                  <a:pt x="5754624" y="1"/>
                </a:lnTo>
                <a:lnTo>
                  <a:pt x="5766816" y="1"/>
                </a:lnTo>
                <a:lnTo>
                  <a:pt x="5766816" y="76201"/>
                </a:lnTo>
                <a:close/>
              </a:path>
              <a:path w="5766816" h="321565">
                <a:moveTo>
                  <a:pt x="0" y="321565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321565"/>
                </a:lnTo>
                <a:close/>
              </a:path>
              <a:path w="5766816" h="321565">
                <a:moveTo>
                  <a:pt x="195072" y="321565"/>
                </a:moveTo>
                <a:lnTo>
                  <a:pt x="195072" y="76201"/>
                </a:lnTo>
                <a:lnTo>
                  <a:pt x="207264" y="76201"/>
                </a:lnTo>
                <a:lnTo>
                  <a:pt x="207264" y="321565"/>
                </a:lnTo>
                <a:close/>
              </a:path>
              <a:path w="5766816" h="321565">
                <a:moveTo>
                  <a:pt x="2337816" y="321565"/>
                </a:moveTo>
                <a:lnTo>
                  <a:pt x="2337816" y="76201"/>
                </a:lnTo>
                <a:lnTo>
                  <a:pt x="2350008" y="76201"/>
                </a:lnTo>
                <a:lnTo>
                  <a:pt x="2350008" y="321565"/>
                </a:lnTo>
                <a:close/>
              </a:path>
              <a:path w="5766816" h="321565">
                <a:moveTo>
                  <a:pt x="4044697" y="321565"/>
                </a:moveTo>
                <a:lnTo>
                  <a:pt x="4044697" y="76201"/>
                </a:lnTo>
                <a:lnTo>
                  <a:pt x="4056888" y="76201"/>
                </a:lnTo>
                <a:lnTo>
                  <a:pt x="4056888" y="3215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55307" y="8112252"/>
            <a:ext cx="12193" cy="245365"/>
          </a:xfrm>
          <a:custGeom>
            <a:avLst/>
            <a:gdLst/>
            <a:ahLst/>
            <a:cxnLst/>
            <a:rect l="l" t="t" r="r" b="b"/>
            <a:pathLst>
              <a:path w="12193" h="245365">
                <a:moveTo>
                  <a:pt x="1" y="1"/>
                </a:moveTo>
                <a:lnTo>
                  <a:pt x="12193" y="1"/>
                </a:lnTo>
                <a:lnTo>
                  <a:pt x="12193" y="245365"/>
                </a:lnTo>
                <a:lnTo>
                  <a:pt x="1" y="2453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970788" y="8416895"/>
            <a:ext cx="103633" cy="1715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00684" y="83576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12875" y="8357617"/>
            <a:ext cx="182881" cy="12191"/>
          </a:xfrm>
          <a:custGeom>
            <a:avLst/>
            <a:gdLst/>
            <a:ahLst/>
            <a:cxnLst/>
            <a:rect l="l" t="t" r="r" b="b"/>
            <a:pathLst>
              <a:path w="182881" h="12191">
                <a:moveTo>
                  <a:pt x="1" y="0"/>
                </a:moveTo>
                <a:lnTo>
                  <a:pt x="182881" y="0"/>
                </a:lnTo>
                <a:lnTo>
                  <a:pt x="182881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95756" y="83576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07948" y="8357617"/>
            <a:ext cx="2130552" cy="12191"/>
          </a:xfrm>
          <a:custGeom>
            <a:avLst/>
            <a:gdLst/>
            <a:ahLst/>
            <a:cxnLst/>
            <a:rect l="l" t="t" r="r" b="b"/>
            <a:pathLst>
              <a:path w="2130552" h="12191">
                <a:moveTo>
                  <a:pt x="0" y="0"/>
                </a:moveTo>
                <a:lnTo>
                  <a:pt x="2130552" y="0"/>
                </a:lnTo>
                <a:lnTo>
                  <a:pt x="2130552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38500" y="83576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50692" y="8357617"/>
            <a:ext cx="1694689" cy="12191"/>
          </a:xfrm>
          <a:custGeom>
            <a:avLst/>
            <a:gdLst/>
            <a:ahLst/>
            <a:cxnLst/>
            <a:rect l="l" t="t" r="r" b="b"/>
            <a:pathLst>
              <a:path w="1694689" h="12191">
                <a:moveTo>
                  <a:pt x="0" y="0"/>
                </a:moveTo>
                <a:lnTo>
                  <a:pt x="1694689" y="0"/>
                </a:lnTo>
                <a:lnTo>
                  <a:pt x="1694689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45380" y="8357617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1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957572" y="8357617"/>
            <a:ext cx="1697736" cy="12191"/>
          </a:xfrm>
          <a:custGeom>
            <a:avLst/>
            <a:gdLst/>
            <a:ahLst/>
            <a:cxnLst/>
            <a:rect l="l" t="t" r="r" b="b"/>
            <a:pathLst>
              <a:path w="1697736" h="12191">
                <a:moveTo>
                  <a:pt x="0" y="0"/>
                </a:moveTo>
                <a:lnTo>
                  <a:pt x="1697736" y="0"/>
                </a:lnTo>
                <a:lnTo>
                  <a:pt x="169773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00684" y="8357617"/>
            <a:ext cx="5766816" cy="289559"/>
          </a:xfrm>
          <a:custGeom>
            <a:avLst/>
            <a:gdLst/>
            <a:ahLst/>
            <a:cxnLst/>
            <a:rect l="l" t="t" r="r" b="b"/>
            <a:pathLst>
              <a:path w="5766816" h="289559">
                <a:moveTo>
                  <a:pt x="5754624" y="76200"/>
                </a:moveTo>
                <a:lnTo>
                  <a:pt x="5754624" y="0"/>
                </a:lnTo>
                <a:lnTo>
                  <a:pt x="5766816" y="0"/>
                </a:lnTo>
                <a:lnTo>
                  <a:pt x="5766816" y="76200"/>
                </a:lnTo>
                <a:close/>
              </a:path>
              <a:path w="5766816" h="289559">
                <a:moveTo>
                  <a:pt x="0" y="289559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289559"/>
                </a:lnTo>
                <a:close/>
              </a:path>
              <a:path w="5766816" h="289559">
                <a:moveTo>
                  <a:pt x="195072" y="289559"/>
                </a:moveTo>
                <a:lnTo>
                  <a:pt x="195072" y="76200"/>
                </a:lnTo>
                <a:lnTo>
                  <a:pt x="207264" y="76200"/>
                </a:lnTo>
                <a:lnTo>
                  <a:pt x="207264" y="289559"/>
                </a:lnTo>
                <a:close/>
              </a:path>
              <a:path w="5766816" h="289559">
                <a:moveTo>
                  <a:pt x="2337816" y="289559"/>
                </a:moveTo>
                <a:lnTo>
                  <a:pt x="2337816" y="76200"/>
                </a:lnTo>
                <a:lnTo>
                  <a:pt x="2350008" y="76200"/>
                </a:lnTo>
                <a:lnTo>
                  <a:pt x="2350008" y="289559"/>
                </a:lnTo>
                <a:close/>
              </a:path>
              <a:path w="5766816" h="289559">
                <a:moveTo>
                  <a:pt x="4044697" y="289559"/>
                </a:moveTo>
                <a:lnTo>
                  <a:pt x="4044697" y="76200"/>
                </a:lnTo>
                <a:lnTo>
                  <a:pt x="4056888" y="76200"/>
                </a:lnTo>
                <a:lnTo>
                  <a:pt x="4056888" y="2895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55307" y="8433817"/>
            <a:ext cx="12193" cy="213359"/>
          </a:xfrm>
          <a:custGeom>
            <a:avLst/>
            <a:gdLst/>
            <a:ahLst/>
            <a:cxnLst/>
            <a:rect l="l" t="t" r="r" b="b"/>
            <a:pathLst>
              <a:path w="12193" h="213359">
                <a:moveTo>
                  <a:pt x="1" y="0"/>
                </a:moveTo>
                <a:lnTo>
                  <a:pt x="12193" y="0"/>
                </a:lnTo>
                <a:lnTo>
                  <a:pt x="12193" y="213359"/>
                </a:lnTo>
                <a:lnTo>
                  <a:pt x="1" y="213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970788" y="8706455"/>
            <a:ext cx="106681" cy="1715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00684" y="864717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12875" y="8647176"/>
            <a:ext cx="182881" cy="12192"/>
          </a:xfrm>
          <a:custGeom>
            <a:avLst/>
            <a:gdLst/>
            <a:ahLst/>
            <a:cxnLst/>
            <a:rect l="l" t="t" r="r" b="b"/>
            <a:pathLst>
              <a:path w="182881" h="12192">
                <a:moveTo>
                  <a:pt x="1" y="0"/>
                </a:moveTo>
                <a:lnTo>
                  <a:pt x="182881" y="0"/>
                </a:lnTo>
                <a:lnTo>
                  <a:pt x="182881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95756" y="864717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07948" y="8647176"/>
            <a:ext cx="2130552" cy="12192"/>
          </a:xfrm>
          <a:custGeom>
            <a:avLst/>
            <a:gdLst/>
            <a:ahLst/>
            <a:cxnLst/>
            <a:rect l="l" t="t" r="r" b="b"/>
            <a:pathLst>
              <a:path w="2130552" h="12192">
                <a:moveTo>
                  <a:pt x="0" y="0"/>
                </a:moveTo>
                <a:lnTo>
                  <a:pt x="2130552" y="0"/>
                </a:lnTo>
                <a:lnTo>
                  <a:pt x="213055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38500" y="864717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50692" y="8647176"/>
            <a:ext cx="1694689" cy="12192"/>
          </a:xfrm>
          <a:custGeom>
            <a:avLst/>
            <a:gdLst/>
            <a:ahLst/>
            <a:cxnLst/>
            <a:rect l="l" t="t" r="r" b="b"/>
            <a:pathLst>
              <a:path w="1694689" h="12192">
                <a:moveTo>
                  <a:pt x="0" y="0"/>
                </a:moveTo>
                <a:lnTo>
                  <a:pt x="1694689" y="0"/>
                </a:lnTo>
                <a:lnTo>
                  <a:pt x="1694689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945380" y="864717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1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57572" y="8647176"/>
            <a:ext cx="1697736" cy="12192"/>
          </a:xfrm>
          <a:custGeom>
            <a:avLst/>
            <a:gdLst/>
            <a:ahLst/>
            <a:cxnLst/>
            <a:rect l="l" t="t" r="r" b="b"/>
            <a:pathLst>
              <a:path w="1697736" h="12192">
                <a:moveTo>
                  <a:pt x="0" y="0"/>
                </a:moveTo>
                <a:lnTo>
                  <a:pt x="1697736" y="0"/>
                </a:lnTo>
                <a:lnTo>
                  <a:pt x="169773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655307" y="864717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0684" y="8723376"/>
            <a:ext cx="12192" cy="225553"/>
          </a:xfrm>
          <a:custGeom>
            <a:avLst/>
            <a:gdLst/>
            <a:ahLst/>
            <a:cxnLst/>
            <a:rect l="l" t="t" r="r" b="b"/>
            <a:pathLst>
              <a:path w="12192" h="225553">
                <a:moveTo>
                  <a:pt x="0" y="0"/>
                </a:moveTo>
                <a:lnTo>
                  <a:pt x="12192" y="0"/>
                </a:lnTo>
                <a:lnTo>
                  <a:pt x="12192" y="225553"/>
                </a:lnTo>
                <a:lnTo>
                  <a:pt x="0" y="225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0684" y="8936736"/>
            <a:ext cx="195072" cy="12193"/>
          </a:xfrm>
          <a:custGeom>
            <a:avLst/>
            <a:gdLst/>
            <a:ahLst/>
            <a:cxnLst/>
            <a:rect l="l" t="t" r="r" b="b"/>
            <a:pathLst>
              <a:path w="195072" h="12193">
                <a:moveTo>
                  <a:pt x="0" y="0"/>
                </a:moveTo>
                <a:lnTo>
                  <a:pt x="195072" y="0"/>
                </a:lnTo>
                <a:lnTo>
                  <a:pt x="19507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095756" y="8723376"/>
            <a:ext cx="12192" cy="225553"/>
          </a:xfrm>
          <a:custGeom>
            <a:avLst/>
            <a:gdLst/>
            <a:ahLst/>
            <a:cxnLst/>
            <a:rect l="l" t="t" r="r" b="b"/>
            <a:pathLst>
              <a:path w="12192" h="225553">
                <a:moveTo>
                  <a:pt x="0" y="0"/>
                </a:moveTo>
                <a:lnTo>
                  <a:pt x="12192" y="0"/>
                </a:lnTo>
                <a:lnTo>
                  <a:pt x="12192" y="225553"/>
                </a:lnTo>
                <a:lnTo>
                  <a:pt x="0" y="225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07948" y="8936736"/>
            <a:ext cx="2130552" cy="12193"/>
          </a:xfrm>
          <a:custGeom>
            <a:avLst/>
            <a:gdLst/>
            <a:ahLst/>
            <a:cxnLst/>
            <a:rect l="l" t="t" r="r" b="b"/>
            <a:pathLst>
              <a:path w="2130552" h="12193">
                <a:moveTo>
                  <a:pt x="0" y="0"/>
                </a:moveTo>
                <a:lnTo>
                  <a:pt x="2130552" y="0"/>
                </a:lnTo>
                <a:lnTo>
                  <a:pt x="213055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238500" y="8723376"/>
            <a:ext cx="12192" cy="225553"/>
          </a:xfrm>
          <a:custGeom>
            <a:avLst/>
            <a:gdLst/>
            <a:ahLst/>
            <a:cxnLst/>
            <a:rect l="l" t="t" r="r" b="b"/>
            <a:pathLst>
              <a:path w="12192" h="225553">
                <a:moveTo>
                  <a:pt x="0" y="0"/>
                </a:moveTo>
                <a:lnTo>
                  <a:pt x="12192" y="0"/>
                </a:lnTo>
                <a:lnTo>
                  <a:pt x="12192" y="225553"/>
                </a:lnTo>
                <a:lnTo>
                  <a:pt x="0" y="225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50692" y="8936736"/>
            <a:ext cx="1694689" cy="12193"/>
          </a:xfrm>
          <a:custGeom>
            <a:avLst/>
            <a:gdLst/>
            <a:ahLst/>
            <a:cxnLst/>
            <a:rect l="l" t="t" r="r" b="b"/>
            <a:pathLst>
              <a:path w="1694689" h="12193">
                <a:moveTo>
                  <a:pt x="0" y="0"/>
                </a:moveTo>
                <a:lnTo>
                  <a:pt x="1694689" y="0"/>
                </a:lnTo>
                <a:lnTo>
                  <a:pt x="1694689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45380" y="8723376"/>
            <a:ext cx="12192" cy="225553"/>
          </a:xfrm>
          <a:custGeom>
            <a:avLst/>
            <a:gdLst/>
            <a:ahLst/>
            <a:cxnLst/>
            <a:rect l="l" t="t" r="r" b="b"/>
            <a:pathLst>
              <a:path w="12192" h="225553">
                <a:moveTo>
                  <a:pt x="1" y="0"/>
                </a:moveTo>
                <a:lnTo>
                  <a:pt x="12192" y="0"/>
                </a:lnTo>
                <a:lnTo>
                  <a:pt x="12192" y="225553"/>
                </a:lnTo>
                <a:lnTo>
                  <a:pt x="1" y="225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57572" y="8936736"/>
            <a:ext cx="1697736" cy="12193"/>
          </a:xfrm>
          <a:custGeom>
            <a:avLst/>
            <a:gdLst/>
            <a:ahLst/>
            <a:cxnLst/>
            <a:rect l="l" t="t" r="r" b="b"/>
            <a:pathLst>
              <a:path w="1697736" h="12193">
                <a:moveTo>
                  <a:pt x="0" y="0"/>
                </a:moveTo>
                <a:lnTo>
                  <a:pt x="1697736" y="0"/>
                </a:lnTo>
                <a:lnTo>
                  <a:pt x="169773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55307" y="8723376"/>
            <a:ext cx="12193" cy="225553"/>
          </a:xfrm>
          <a:custGeom>
            <a:avLst/>
            <a:gdLst/>
            <a:ahLst/>
            <a:cxnLst/>
            <a:rect l="l" t="t" r="r" b="b"/>
            <a:pathLst>
              <a:path w="12193" h="225553">
                <a:moveTo>
                  <a:pt x="1" y="0"/>
                </a:moveTo>
                <a:lnTo>
                  <a:pt x="12193" y="0"/>
                </a:lnTo>
                <a:lnTo>
                  <a:pt x="12193" y="225553"/>
                </a:lnTo>
                <a:lnTo>
                  <a:pt x="1" y="225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55307" y="8936736"/>
            <a:ext cx="12193" cy="12193"/>
          </a:xfrm>
          <a:custGeom>
            <a:avLst/>
            <a:gdLst/>
            <a:ahLst/>
            <a:cxnLst/>
            <a:rect l="l" t="t" r="r" b="b"/>
            <a:pathLst>
              <a:path w="12193" h="12193">
                <a:moveTo>
                  <a:pt x="1" y="0"/>
                </a:moveTo>
                <a:lnTo>
                  <a:pt x="12193" y="0"/>
                </a:lnTo>
                <a:lnTo>
                  <a:pt x="1219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9191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8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00684" y="887494"/>
            <a:ext cx="4926670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134163"/>
                </a:solidFill>
                <a:latin typeface="Raleway" pitchFamily="2" charset="0"/>
                <a:cs typeface="Arial"/>
              </a:rPr>
              <a:t>Tableau de signatures des citoyennes et citoyens</a:t>
            </a:r>
            <a:endParaRPr sz="18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900684" y="1130595"/>
            <a:ext cx="6044283" cy="33855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Les citoyennes et citoyens âgés de 16 ans minimum, domiciliés sur l'une des 24 communes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de la métropole nantaise peuvent signer. Une signature = 1 personne physique. Les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00684" y="1726692"/>
            <a:ext cx="2633472" cy="164592"/>
          </a:xfrm>
          <a:custGeom>
            <a:avLst/>
            <a:gdLst/>
            <a:ahLst/>
            <a:cxnLst/>
            <a:rect l="l" t="t" r="r" b="b"/>
            <a:pathLst>
              <a:path w="2633472" h="164592">
                <a:moveTo>
                  <a:pt x="0" y="0"/>
                </a:moveTo>
                <a:lnTo>
                  <a:pt x="2633472" y="0"/>
                </a:lnTo>
                <a:lnTo>
                  <a:pt x="2633472" y="164592"/>
                </a:lnTo>
                <a:lnTo>
                  <a:pt x="0" y="164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900684" y="1721964"/>
            <a:ext cx="271196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Par sa signature, chaque pétitionnaire : 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357884" y="1993392"/>
            <a:ext cx="4617720" cy="163068"/>
          </a:xfrm>
          <a:custGeom>
            <a:avLst/>
            <a:gdLst/>
            <a:ahLst/>
            <a:cxnLst/>
            <a:rect l="l" t="t" r="r" b="b"/>
            <a:pathLst>
              <a:path w="4617720" h="163068">
                <a:moveTo>
                  <a:pt x="0" y="0"/>
                </a:moveTo>
                <a:lnTo>
                  <a:pt x="4617720" y="0"/>
                </a:lnTo>
                <a:lnTo>
                  <a:pt x="4617720" y="163068"/>
                </a:lnTo>
                <a:lnTo>
                  <a:pt x="0" y="1630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129284" y="1990132"/>
            <a:ext cx="9217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atteste sur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12934" y="1990132"/>
            <a:ext cx="70485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l’honneur,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817788" y="1990132"/>
            <a:ext cx="255743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 l’exactitude des informations qu’il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335607" y="1990132"/>
            <a:ext cx="673587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transmet.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1357884" y="2258568"/>
            <a:ext cx="4392168" cy="163069"/>
          </a:xfrm>
          <a:custGeom>
            <a:avLst/>
            <a:gdLst/>
            <a:ahLst/>
            <a:cxnLst/>
            <a:rect l="l" t="t" r="r" b="b"/>
            <a:pathLst>
              <a:path w="4392168" h="163069">
                <a:moveTo>
                  <a:pt x="0" y="0"/>
                </a:moveTo>
                <a:lnTo>
                  <a:pt x="4392168" y="0"/>
                </a:lnTo>
                <a:lnTo>
                  <a:pt x="4392168" y="163069"/>
                </a:lnTo>
                <a:lnTo>
                  <a:pt x="0" y="16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129284" y="2255308"/>
            <a:ext cx="100796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spc="10" dirty="0">
                <a:latin typeface="Raleway" pitchFamily="2" charset="0"/>
                <a:cs typeface="Times New Roman"/>
              </a:rPr>
              <a:t>   </a:t>
            </a:r>
            <a:r>
              <a:rPr sz="1100" b="1" spc="10" dirty="0">
                <a:latin typeface="Raleway" pitchFamily="2" charset="0"/>
                <a:cs typeface="Times New Roman"/>
              </a:rPr>
              <a:t>assure avoir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200568" y="2255308"/>
            <a:ext cx="31098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lu et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534698" y="2255308"/>
            <a:ext cx="195822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pris en compte le règlement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470349" y="2255308"/>
            <a:ext cx="717614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de l’Appel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187963" y="2255308"/>
            <a:ext cx="56407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citoyen.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00684" y="2521433"/>
            <a:ext cx="591924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i="1" spc="10" dirty="0">
                <a:latin typeface="Raleway" pitchFamily="2" charset="0"/>
                <a:cs typeface="Times New Roman"/>
              </a:rPr>
              <a:t>En signant ce formulaire, j’accepte que les informations saisies soient exploitées dans le cadre de ma</a:t>
            </a:r>
            <a:endParaRPr sz="10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000" i="1" spc="10" dirty="0">
                <a:latin typeface="Raleway" pitchFamily="2" charset="0"/>
                <a:cs typeface="Times New Roman"/>
              </a:rPr>
              <a:t>demande et de la relation qui peut en découler. Les informations recueillies sur ce formulaire sont</a:t>
            </a:r>
            <a:endParaRPr sz="1000">
              <a:latin typeface="Raleway" pitchFamily="2" charset="0"/>
              <a:cs typeface="Times New Roman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00684" y="2967965"/>
            <a:ext cx="5927585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i="1" spc="10" dirty="0">
                <a:latin typeface="Raleway" pitchFamily="2" charset="0"/>
                <a:cs typeface="Times New Roman"/>
              </a:rPr>
              <a:t>garantir les conditions éthiques et de transparence. Elles seront exclusivement utilisées aux fins du</a:t>
            </a:r>
            <a:endParaRPr sz="10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000" i="1" spc="10" dirty="0">
                <a:latin typeface="Raleway" pitchFamily="2" charset="0"/>
                <a:cs typeface="Times New Roman"/>
              </a:rPr>
              <a:t>sujet citoyen soumis et des échanges qui en découleront. Ce traitement se fonde sur l’exécution d’une</a:t>
            </a:r>
            <a:endParaRPr sz="1000">
              <a:latin typeface="Raleway" pitchFamily="2" charset="0"/>
              <a:cs typeface="Times New Roman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028700" y="3767171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504188" y="3767171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188464" y="3767171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2939796" y="3768639"/>
            <a:ext cx="787459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3901440" y="3768639"/>
            <a:ext cx="558751" cy="1740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637532" y="3768639"/>
            <a:ext cx="936768" cy="338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b="1" spc="10" dirty="0">
                <a:latin typeface="Raleway" pitchFamily="2" charset="0"/>
                <a:cs typeface="Times New Roman"/>
              </a:rPr>
              <a:t>Commune de</a:t>
            </a:r>
            <a:endParaRPr sz="1000">
              <a:latin typeface="Raleway" pitchFamily="2" charset="0"/>
              <a:cs typeface="Times New Roman"/>
            </a:endParaRPr>
          </a:p>
          <a:p>
            <a:pPr marL="120395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résidence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807964" y="3767171"/>
            <a:ext cx="690373" cy="1754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900684" y="36957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912875" y="3695700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290828" y="36957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303020" y="3695700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026920" y="36957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039112" y="3695700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863596" y="36957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875788" y="3695700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759708" y="36957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3771900" y="3695700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556760" y="36957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568952" y="3695700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608319" y="36957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620512" y="3695700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647688" y="36957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00684" y="3771900"/>
            <a:ext cx="5759197" cy="391668"/>
          </a:xfrm>
          <a:custGeom>
            <a:avLst/>
            <a:gdLst/>
            <a:ahLst/>
            <a:cxnLst/>
            <a:rect l="l" t="t" r="r" b="b"/>
            <a:pathLst>
              <a:path w="5759197" h="391668">
                <a:moveTo>
                  <a:pt x="0" y="391668"/>
                </a:moveTo>
                <a:lnTo>
                  <a:pt x="0" y="1"/>
                </a:lnTo>
                <a:lnTo>
                  <a:pt x="12192" y="1"/>
                </a:lnTo>
                <a:lnTo>
                  <a:pt x="12192" y="391668"/>
                </a:lnTo>
                <a:close/>
              </a:path>
              <a:path w="5759197" h="391668">
                <a:moveTo>
                  <a:pt x="390144" y="391668"/>
                </a:moveTo>
                <a:lnTo>
                  <a:pt x="390144" y="1"/>
                </a:lnTo>
                <a:lnTo>
                  <a:pt x="402336" y="1"/>
                </a:lnTo>
                <a:lnTo>
                  <a:pt x="402336" y="391668"/>
                </a:lnTo>
                <a:close/>
              </a:path>
              <a:path w="5759197" h="391668">
                <a:moveTo>
                  <a:pt x="1126236" y="391668"/>
                </a:moveTo>
                <a:lnTo>
                  <a:pt x="1126236" y="1"/>
                </a:lnTo>
                <a:lnTo>
                  <a:pt x="1138428" y="1"/>
                </a:lnTo>
                <a:lnTo>
                  <a:pt x="1138428" y="391668"/>
                </a:lnTo>
                <a:close/>
              </a:path>
              <a:path w="5759197" h="391668">
                <a:moveTo>
                  <a:pt x="1962912" y="391668"/>
                </a:moveTo>
                <a:lnTo>
                  <a:pt x="1962912" y="1"/>
                </a:lnTo>
                <a:lnTo>
                  <a:pt x="1975104" y="1"/>
                </a:lnTo>
                <a:lnTo>
                  <a:pt x="1975104" y="391668"/>
                </a:lnTo>
                <a:close/>
              </a:path>
              <a:path w="5759197" h="391668">
                <a:moveTo>
                  <a:pt x="2859024" y="391668"/>
                </a:moveTo>
                <a:lnTo>
                  <a:pt x="2859024" y="1"/>
                </a:lnTo>
                <a:lnTo>
                  <a:pt x="2871216" y="1"/>
                </a:lnTo>
                <a:lnTo>
                  <a:pt x="2871216" y="391668"/>
                </a:lnTo>
                <a:close/>
              </a:path>
              <a:path w="5759197" h="391668">
                <a:moveTo>
                  <a:pt x="3656076" y="391668"/>
                </a:moveTo>
                <a:lnTo>
                  <a:pt x="3656076" y="1"/>
                </a:lnTo>
                <a:lnTo>
                  <a:pt x="3668268" y="1"/>
                </a:lnTo>
                <a:lnTo>
                  <a:pt x="3668268" y="391668"/>
                </a:lnTo>
                <a:close/>
              </a:path>
              <a:path w="5759197" h="391668">
                <a:moveTo>
                  <a:pt x="4707636" y="391668"/>
                </a:moveTo>
                <a:lnTo>
                  <a:pt x="4707636" y="1"/>
                </a:lnTo>
                <a:lnTo>
                  <a:pt x="4719828" y="1"/>
                </a:lnTo>
                <a:lnTo>
                  <a:pt x="4719828" y="391668"/>
                </a:lnTo>
                <a:close/>
              </a:path>
              <a:path w="5759197" h="391668">
                <a:moveTo>
                  <a:pt x="5747004" y="391668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391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0788" y="4235039"/>
            <a:ext cx="6219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00684" y="41635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12875" y="416356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290828" y="41635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303020" y="416356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026920" y="41635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039112" y="416356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863596" y="41635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2875788" y="416356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759708" y="41635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771900" y="416356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4556760" y="41635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0"/>
                </a:moveTo>
                <a:lnTo>
                  <a:pt x="12192" y="0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568952" y="416356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608319" y="41635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0"/>
                </a:moveTo>
                <a:lnTo>
                  <a:pt x="12193" y="0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5620512" y="416356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900684" y="4163568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1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1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647688" y="4239768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1"/>
                </a:moveTo>
                <a:lnTo>
                  <a:pt x="12193" y="1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70788" y="4683095"/>
            <a:ext cx="750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900684" y="4610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912875" y="461010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1290828" y="46101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303020" y="461010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026920" y="4610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039112" y="461010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863596" y="4610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875788" y="461010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3759708" y="4610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771900" y="461010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556760" y="46101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568952" y="461010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5608319" y="46101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620512" y="461010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00684" y="4610100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6647688" y="4686300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70788" y="5131151"/>
            <a:ext cx="7662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00684" y="50581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12875" y="505815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1290828" y="50581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1303020" y="505815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2026920" y="50581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2039112" y="505815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863596" y="50581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875788" y="505815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3759708" y="50581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3771900" y="505815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556760" y="50581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568952" y="505815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5608319" y="50581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5620512" y="505815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900684" y="5058156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6647688" y="5134356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0"/>
                </a:moveTo>
                <a:lnTo>
                  <a:pt x="12193" y="0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970788" y="5579207"/>
            <a:ext cx="782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900684" y="55062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912875" y="550621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290828" y="55062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1303020" y="55062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026920" y="55062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2039112" y="55062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2863596" y="55062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2875788" y="55062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3759708" y="55062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3771900" y="55062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4556760" y="55062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4568952" y="55062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5608319" y="55062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5620512" y="55062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900684" y="5506212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6647688" y="5582412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1"/>
                </a:moveTo>
                <a:lnTo>
                  <a:pt x="12193" y="1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970788" y="6025739"/>
            <a:ext cx="7822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900684" y="59542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912875" y="595426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1290828" y="59542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1303020" y="595426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2026920" y="59542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2039112" y="595426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2863596" y="59542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2875788" y="595426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3759708" y="59542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3771900" y="595426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4556760" y="595426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4568952" y="595426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5608319" y="595426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5620512" y="595426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900684" y="5954268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6647688" y="6030468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1"/>
                </a:moveTo>
                <a:lnTo>
                  <a:pt x="12193" y="1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970788" y="6473795"/>
            <a:ext cx="86242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900684" y="64008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912875" y="640080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1290828" y="64008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1303020" y="640080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2026920" y="64008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2039112" y="640080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2863596" y="64008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2875788" y="640080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3759708" y="64008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3771900" y="640080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4556760" y="64008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4568952" y="640080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5608319" y="64008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5620512" y="640080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900684" y="6400800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6647688" y="6477000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970788" y="6921851"/>
            <a:ext cx="7662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900684" y="68488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912875" y="684885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1290828" y="68488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1303020" y="684885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2026920" y="68488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2039112" y="684885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2863596" y="68488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2875788" y="684885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3759708" y="68488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3771900" y="684885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4556760" y="68488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4568952" y="684885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5608319" y="68488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5620512" y="684885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900684" y="6848856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6647688" y="6925056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0"/>
                </a:moveTo>
                <a:lnTo>
                  <a:pt x="12193" y="0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970788" y="7369907"/>
            <a:ext cx="8463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900684" y="7296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912875" y="7296912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1290828" y="72969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1303020" y="7296912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2026920" y="7296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2039112" y="7296912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2863596" y="7296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2875788" y="7296912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3759708" y="7296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3771900" y="7296912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4556760" y="7296912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4568952" y="7296912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5608319" y="7296912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5620512" y="7296912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900684" y="7296912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6647688" y="7373112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970788" y="7816439"/>
            <a:ext cx="8463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27" name="object 227"/>
          <p:cNvSpPr/>
          <p:nvPr/>
        </p:nvSpPr>
        <p:spPr>
          <a:xfrm>
            <a:off x="900684" y="77449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912875" y="7744968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1290828" y="774496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1303020" y="7744968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2026920" y="77449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2039112" y="7744968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2863596" y="77449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2875788" y="7744968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3759708" y="77449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3771900" y="7744968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4556760" y="7744968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4568952" y="7744968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5608319" y="7744968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5620512" y="7744968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1" name="object 241"/>
          <p:cNvSpPr/>
          <p:nvPr/>
        </p:nvSpPr>
        <p:spPr>
          <a:xfrm>
            <a:off x="900684" y="7744968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6647688" y="7821168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0"/>
                </a:moveTo>
                <a:lnTo>
                  <a:pt x="12193" y="0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970788" y="8264495"/>
            <a:ext cx="15004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900684" y="81915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912875" y="819150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1290828" y="81915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1303020" y="819150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2026920" y="81915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2039112" y="819150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2863596" y="81915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2875788" y="819150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3759708" y="81915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3771900" y="819150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4556760" y="819150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4568952" y="819150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5608319" y="819150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5620512" y="819150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900684" y="8191500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6647688" y="8267700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970788" y="8712551"/>
            <a:ext cx="12439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900684" y="86395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912875" y="8639556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1290828" y="86395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1303020" y="8639556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2026920" y="86395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2039112" y="8639556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2863596" y="86395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2875788" y="8639556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3759708" y="86395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3771900" y="8639556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4556760" y="863955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0" name="object 270"/>
          <p:cNvSpPr/>
          <p:nvPr/>
        </p:nvSpPr>
        <p:spPr>
          <a:xfrm>
            <a:off x="4568952" y="8639556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1" name="object 271"/>
          <p:cNvSpPr/>
          <p:nvPr/>
        </p:nvSpPr>
        <p:spPr>
          <a:xfrm>
            <a:off x="5608319" y="86395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2" name="object 272"/>
          <p:cNvSpPr/>
          <p:nvPr/>
        </p:nvSpPr>
        <p:spPr>
          <a:xfrm>
            <a:off x="5620512" y="8639556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6647688" y="863955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900684" y="8715756"/>
            <a:ext cx="12192" cy="601980"/>
          </a:xfrm>
          <a:custGeom>
            <a:avLst/>
            <a:gdLst/>
            <a:ahLst/>
            <a:cxnLst/>
            <a:rect l="l" t="t" r="r" b="b"/>
            <a:pathLst>
              <a:path w="12192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900684" y="9305545"/>
            <a:ext cx="390144" cy="12191"/>
          </a:xfrm>
          <a:custGeom>
            <a:avLst/>
            <a:gdLst/>
            <a:ahLst/>
            <a:cxnLst/>
            <a:rect l="l" t="t" r="r" b="b"/>
            <a:pathLst>
              <a:path w="390144" h="12191">
                <a:moveTo>
                  <a:pt x="0" y="0"/>
                </a:moveTo>
                <a:lnTo>
                  <a:pt x="390144" y="0"/>
                </a:lnTo>
                <a:lnTo>
                  <a:pt x="39014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1290828" y="8715756"/>
            <a:ext cx="12193" cy="601980"/>
          </a:xfrm>
          <a:custGeom>
            <a:avLst/>
            <a:gdLst/>
            <a:ahLst/>
            <a:cxnLst/>
            <a:rect l="l" t="t" r="r" b="b"/>
            <a:pathLst>
              <a:path w="12193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7" name="object 277"/>
          <p:cNvSpPr/>
          <p:nvPr/>
        </p:nvSpPr>
        <p:spPr>
          <a:xfrm>
            <a:off x="1303020" y="9305545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8" name="object 278"/>
          <p:cNvSpPr/>
          <p:nvPr/>
        </p:nvSpPr>
        <p:spPr>
          <a:xfrm>
            <a:off x="2026920" y="8715756"/>
            <a:ext cx="12192" cy="601980"/>
          </a:xfrm>
          <a:custGeom>
            <a:avLst/>
            <a:gdLst/>
            <a:ahLst/>
            <a:cxnLst/>
            <a:rect l="l" t="t" r="r" b="b"/>
            <a:pathLst>
              <a:path w="12192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2039112" y="9305545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2863596" y="8715756"/>
            <a:ext cx="12192" cy="601980"/>
          </a:xfrm>
          <a:custGeom>
            <a:avLst/>
            <a:gdLst/>
            <a:ahLst/>
            <a:cxnLst/>
            <a:rect l="l" t="t" r="r" b="b"/>
            <a:pathLst>
              <a:path w="12192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2875788" y="9305545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3759708" y="8715756"/>
            <a:ext cx="12192" cy="601980"/>
          </a:xfrm>
          <a:custGeom>
            <a:avLst/>
            <a:gdLst/>
            <a:ahLst/>
            <a:cxnLst/>
            <a:rect l="l" t="t" r="r" b="b"/>
            <a:pathLst>
              <a:path w="12192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3771900" y="9305545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4556760" y="8715756"/>
            <a:ext cx="12192" cy="601980"/>
          </a:xfrm>
          <a:custGeom>
            <a:avLst/>
            <a:gdLst/>
            <a:ahLst/>
            <a:cxnLst/>
            <a:rect l="l" t="t" r="r" b="b"/>
            <a:pathLst>
              <a:path w="12192" h="601980">
                <a:moveTo>
                  <a:pt x="0" y="0"/>
                </a:moveTo>
                <a:lnTo>
                  <a:pt x="12192" y="0"/>
                </a:lnTo>
                <a:lnTo>
                  <a:pt x="12192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4568952" y="9305545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5608319" y="8715756"/>
            <a:ext cx="12193" cy="601980"/>
          </a:xfrm>
          <a:custGeom>
            <a:avLst/>
            <a:gdLst/>
            <a:ahLst/>
            <a:cxnLst/>
            <a:rect l="l" t="t" r="r" b="b"/>
            <a:pathLst>
              <a:path w="12193" h="601980">
                <a:moveTo>
                  <a:pt x="1" y="0"/>
                </a:moveTo>
                <a:lnTo>
                  <a:pt x="12193" y="0"/>
                </a:lnTo>
                <a:lnTo>
                  <a:pt x="12193" y="601980"/>
                </a:lnTo>
                <a:lnTo>
                  <a:pt x="1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5620512" y="9305545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8" name="object 288"/>
          <p:cNvSpPr/>
          <p:nvPr/>
        </p:nvSpPr>
        <p:spPr>
          <a:xfrm>
            <a:off x="6647688" y="8715756"/>
            <a:ext cx="12193" cy="601980"/>
          </a:xfrm>
          <a:custGeom>
            <a:avLst/>
            <a:gdLst/>
            <a:ahLst/>
            <a:cxnLst/>
            <a:rect l="l" t="t" r="r" b="b"/>
            <a:pathLst>
              <a:path w="12193" h="601980">
                <a:moveTo>
                  <a:pt x="0" y="0"/>
                </a:moveTo>
                <a:lnTo>
                  <a:pt x="12193" y="0"/>
                </a:lnTo>
                <a:lnTo>
                  <a:pt x="12193" y="601980"/>
                </a:lnTo>
                <a:lnTo>
                  <a:pt x="0" y="601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6647688" y="9305545"/>
            <a:ext cx="12193" cy="12191"/>
          </a:xfrm>
          <a:custGeom>
            <a:avLst/>
            <a:gdLst/>
            <a:ahLst/>
            <a:cxnLst/>
            <a:rect l="l" t="t" r="r" b="b"/>
            <a:pathLst>
              <a:path w="12193" h="12191">
                <a:moveTo>
                  <a:pt x="0" y="0"/>
                </a:moveTo>
                <a:lnTo>
                  <a:pt x="12193" y="0"/>
                </a:lnTo>
                <a:lnTo>
                  <a:pt x="12193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656064"/>
            <a:ext cx="1165859" cy="242316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" y="9898379"/>
            <a:ext cx="1165859" cy="24231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902452" y="9667885"/>
            <a:ext cx="890308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Page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9</a:t>
            </a:r>
            <a:r>
              <a:rPr sz="1100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 sur </a:t>
            </a:r>
            <a:r>
              <a:rPr sz="1100" b="1" spc="10" dirty="0">
                <a:solidFill>
                  <a:srgbClr val="808080"/>
                </a:solidFill>
                <a:latin typeface="Raleway" pitchFamily="2" charset="0"/>
                <a:cs typeface="Calibri"/>
              </a:rPr>
              <a:t>17</a:t>
            </a:r>
            <a:endParaRPr sz="1100">
              <a:latin typeface="Raleway" pitchFamily="2" charset="0"/>
              <a:cs typeface="Calibri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970788" y="973623"/>
            <a:ext cx="16607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N°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60932" y="972155"/>
            <a:ext cx="32765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95500" y="972155"/>
            <a:ext cx="53668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Prénom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32176" y="973623"/>
            <a:ext cx="788118" cy="338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Numéro de</a:t>
            </a:r>
            <a:endParaRPr sz="1100">
              <a:latin typeface="Raleway" pitchFamily="2" charset="0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téléphone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829812" y="973623"/>
            <a:ext cx="558751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Date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26864" y="973623"/>
            <a:ext cx="936768" cy="1740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Commune de</a:t>
            </a:r>
            <a:endParaRPr sz="1100">
              <a:latin typeface="Raleway" pitchFamily="2" charset="0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678424" y="972155"/>
            <a:ext cx="690373" cy="1754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b="1" spc="10" dirty="0">
                <a:latin typeface="Raleway" pitchFamily="2" charset="0"/>
                <a:cs typeface="Times New Roman"/>
              </a:rPr>
              <a:t>Signature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290" name="object 290"/>
          <p:cNvSpPr/>
          <p:nvPr/>
        </p:nvSpPr>
        <p:spPr>
          <a:xfrm>
            <a:off x="900684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1" name="object 291"/>
          <p:cNvSpPr/>
          <p:nvPr/>
        </p:nvSpPr>
        <p:spPr>
          <a:xfrm>
            <a:off x="912875" y="89916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129082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1303020" y="89916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202692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2039112" y="89916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2863596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7" name="object 297"/>
          <p:cNvSpPr/>
          <p:nvPr/>
        </p:nvSpPr>
        <p:spPr>
          <a:xfrm>
            <a:off x="2875788" y="89916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8" name="object 298"/>
          <p:cNvSpPr/>
          <p:nvPr/>
        </p:nvSpPr>
        <p:spPr>
          <a:xfrm>
            <a:off x="3759708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3771900" y="89916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4556760" y="89916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1" name="object 301"/>
          <p:cNvSpPr/>
          <p:nvPr/>
        </p:nvSpPr>
        <p:spPr>
          <a:xfrm>
            <a:off x="4568952" y="89916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2" name="object 302"/>
          <p:cNvSpPr/>
          <p:nvPr/>
        </p:nvSpPr>
        <p:spPr>
          <a:xfrm>
            <a:off x="5608319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3" name="object 303"/>
          <p:cNvSpPr/>
          <p:nvPr/>
        </p:nvSpPr>
        <p:spPr>
          <a:xfrm>
            <a:off x="5620512" y="89916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6647688" y="89916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900684" y="975360"/>
            <a:ext cx="5759197" cy="391669"/>
          </a:xfrm>
          <a:custGeom>
            <a:avLst/>
            <a:gdLst/>
            <a:ahLst/>
            <a:cxnLst/>
            <a:rect l="l" t="t" r="r" b="b"/>
            <a:pathLst>
              <a:path w="5759197" h="391669">
                <a:moveTo>
                  <a:pt x="0" y="391669"/>
                </a:moveTo>
                <a:lnTo>
                  <a:pt x="0" y="0"/>
                </a:lnTo>
                <a:lnTo>
                  <a:pt x="12192" y="0"/>
                </a:lnTo>
                <a:lnTo>
                  <a:pt x="12192" y="391669"/>
                </a:lnTo>
                <a:close/>
              </a:path>
              <a:path w="5759197" h="391669">
                <a:moveTo>
                  <a:pt x="390144" y="391669"/>
                </a:moveTo>
                <a:lnTo>
                  <a:pt x="390144" y="0"/>
                </a:lnTo>
                <a:lnTo>
                  <a:pt x="402336" y="0"/>
                </a:lnTo>
                <a:lnTo>
                  <a:pt x="402336" y="391669"/>
                </a:lnTo>
                <a:close/>
              </a:path>
              <a:path w="5759197" h="391669">
                <a:moveTo>
                  <a:pt x="1126236" y="391669"/>
                </a:moveTo>
                <a:lnTo>
                  <a:pt x="1126236" y="0"/>
                </a:lnTo>
                <a:lnTo>
                  <a:pt x="1138428" y="0"/>
                </a:lnTo>
                <a:lnTo>
                  <a:pt x="1138428" y="391669"/>
                </a:lnTo>
                <a:close/>
              </a:path>
              <a:path w="5759197" h="391669">
                <a:moveTo>
                  <a:pt x="1962912" y="391669"/>
                </a:moveTo>
                <a:lnTo>
                  <a:pt x="1962912" y="0"/>
                </a:lnTo>
                <a:lnTo>
                  <a:pt x="1975104" y="0"/>
                </a:lnTo>
                <a:lnTo>
                  <a:pt x="1975104" y="391669"/>
                </a:lnTo>
                <a:close/>
              </a:path>
              <a:path w="5759197" h="391669">
                <a:moveTo>
                  <a:pt x="2859024" y="391669"/>
                </a:moveTo>
                <a:lnTo>
                  <a:pt x="2859024" y="0"/>
                </a:lnTo>
                <a:lnTo>
                  <a:pt x="2871216" y="0"/>
                </a:lnTo>
                <a:lnTo>
                  <a:pt x="2871216" y="391669"/>
                </a:lnTo>
                <a:close/>
              </a:path>
              <a:path w="5759197" h="391669">
                <a:moveTo>
                  <a:pt x="3656076" y="391669"/>
                </a:moveTo>
                <a:lnTo>
                  <a:pt x="3656076" y="0"/>
                </a:lnTo>
                <a:lnTo>
                  <a:pt x="3668268" y="0"/>
                </a:lnTo>
                <a:lnTo>
                  <a:pt x="3668268" y="391669"/>
                </a:lnTo>
                <a:close/>
              </a:path>
              <a:path w="5759197" h="391669">
                <a:moveTo>
                  <a:pt x="4707636" y="391669"/>
                </a:moveTo>
                <a:lnTo>
                  <a:pt x="4707636" y="0"/>
                </a:lnTo>
                <a:lnTo>
                  <a:pt x="4719828" y="0"/>
                </a:lnTo>
                <a:lnTo>
                  <a:pt x="4719828" y="391669"/>
                </a:lnTo>
                <a:close/>
              </a:path>
              <a:path w="5759197" h="391669">
                <a:moveTo>
                  <a:pt x="5747004" y="391669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391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70788" y="1440023"/>
            <a:ext cx="13721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06" name="object 306"/>
          <p:cNvSpPr/>
          <p:nvPr/>
        </p:nvSpPr>
        <p:spPr>
          <a:xfrm>
            <a:off x="900684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7" name="object 307"/>
          <p:cNvSpPr/>
          <p:nvPr/>
        </p:nvSpPr>
        <p:spPr>
          <a:xfrm>
            <a:off x="912875" y="1367029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1290828" y="13670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1303020" y="1367029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2026920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1" name="object 311"/>
          <p:cNvSpPr/>
          <p:nvPr/>
        </p:nvSpPr>
        <p:spPr>
          <a:xfrm>
            <a:off x="2039112" y="1367029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2" name="object 312"/>
          <p:cNvSpPr/>
          <p:nvPr/>
        </p:nvSpPr>
        <p:spPr>
          <a:xfrm>
            <a:off x="2863596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2875788" y="1367029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3759708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3771900" y="1367029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4556760" y="13670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7" name="object 317"/>
          <p:cNvSpPr/>
          <p:nvPr/>
        </p:nvSpPr>
        <p:spPr>
          <a:xfrm>
            <a:off x="4568952" y="1367029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5608319" y="13670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19" name="object 319"/>
          <p:cNvSpPr/>
          <p:nvPr/>
        </p:nvSpPr>
        <p:spPr>
          <a:xfrm>
            <a:off x="5620512" y="1367029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0" name="object 320"/>
          <p:cNvSpPr/>
          <p:nvPr/>
        </p:nvSpPr>
        <p:spPr>
          <a:xfrm>
            <a:off x="900684" y="1367029"/>
            <a:ext cx="5759197" cy="448055"/>
          </a:xfrm>
          <a:custGeom>
            <a:avLst/>
            <a:gdLst/>
            <a:ahLst/>
            <a:cxnLst/>
            <a:rect l="l" t="t" r="r" b="b"/>
            <a:pathLst>
              <a:path w="5759197" h="44805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5">
                <a:moveTo>
                  <a:pt x="0" y="44805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5"/>
                </a:lnTo>
                <a:close/>
              </a:path>
              <a:path w="5759197" h="448055">
                <a:moveTo>
                  <a:pt x="390144" y="44805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5"/>
                </a:lnTo>
                <a:close/>
              </a:path>
              <a:path w="5759197" h="448055">
                <a:moveTo>
                  <a:pt x="1126236" y="44805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5"/>
                </a:lnTo>
                <a:close/>
              </a:path>
              <a:path w="5759197" h="448055">
                <a:moveTo>
                  <a:pt x="1962912" y="44805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5"/>
                </a:lnTo>
                <a:close/>
              </a:path>
              <a:path w="5759197" h="448055">
                <a:moveTo>
                  <a:pt x="2859024" y="44805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5"/>
                </a:lnTo>
                <a:close/>
              </a:path>
              <a:path w="5759197" h="448055">
                <a:moveTo>
                  <a:pt x="3656076" y="44805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5"/>
                </a:lnTo>
                <a:close/>
              </a:path>
              <a:path w="5759197" h="448055">
                <a:moveTo>
                  <a:pt x="4707636" y="44805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6647688" y="1443229"/>
            <a:ext cx="12193" cy="371855"/>
          </a:xfrm>
          <a:custGeom>
            <a:avLst/>
            <a:gdLst/>
            <a:ahLst/>
            <a:cxnLst/>
            <a:rect l="l" t="t" r="r" b="b"/>
            <a:pathLst>
              <a:path w="12193" h="371855">
                <a:moveTo>
                  <a:pt x="0" y="0"/>
                </a:moveTo>
                <a:lnTo>
                  <a:pt x="12193" y="0"/>
                </a:lnTo>
                <a:lnTo>
                  <a:pt x="12193" y="371855"/>
                </a:lnTo>
                <a:lnTo>
                  <a:pt x="0" y="371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970788" y="1888079"/>
            <a:ext cx="1388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900684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3" name="object 323"/>
          <p:cNvSpPr/>
          <p:nvPr/>
        </p:nvSpPr>
        <p:spPr>
          <a:xfrm>
            <a:off x="912875" y="18150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1290828" y="18150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5" name="object 325"/>
          <p:cNvSpPr/>
          <p:nvPr/>
        </p:nvSpPr>
        <p:spPr>
          <a:xfrm>
            <a:off x="1303020" y="18150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6" name="object 326"/>
          <p:cNvSpPr/>
          <p:nvPr/>
        </p:nvSpPr>
        <p:spPr>
          <a:xfrm>
            <a:off x="2026920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2039112" y="18150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8" name="object 328"/>
          <p:cNvSpPr/>
          <p:nvPr/>
        </p:nvSpPr>
        <p:spPr>
          <a:xfrm>
            <a:off x="2863596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29" name="object 329"/>
          <p:cNvSpPr/>
          <p:nvPr/>
        </p:nvSpPr>
        <p:spPr>
          <a:xfrm>
            <a:off x="2875788" y="18150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3759708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1" name="object 331"/>
          <p:cNvSpPr/>
          <p:nvPr/>
        </p:nvSpPr>
        <p:spPr>
          <a:xfrm>
            <a:off x="3771900" y="18150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2" name="object 332"/>
          <p:cNvSpPr/>
          <p:nvPr/>
        </p:nvSpPr>
        <p:spPr>
          <a:xfrm>
            <a:off x="4556760" y="18150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3" name="object 333"/>
          <p:cNvSpPr/>
          <p:nvPr/>
        </p:nvSpPr>
        <p:spPr>
          <a:xfrm>
            <a:off x="4568952" y="18150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5608319" y="18150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5620512" y="18150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6" name="object 336"/>
          <p:cNvSpPr/>
          <p:nvPr/>
        </p:nvSpPr>
        <p:spPr>
          <a:xfrm>
            <a:off x="900684" y="1815084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7" name="object 337"/>
          <p:cNvSpPr/>
          <p:nvPr/>
        </p:nvSpPr>
        <p:spPr>
          <a:xfrm>
            <a:off x="6647688" y="1891284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0"/>
                </a:moveTo>
                <a:lnTo>
                  <a:pt x="12193" y="0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970788" y="2334611"/>
            <a:ext cx="14042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38" name="object 338"/>
          <p:cNvSpPr/>
          <p:nvPr/>
        </p:nvSpPr>
        <p:spPr>
          <a:xfrm>
            <a:off x="900684" y="226314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912875" y="2263141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0" name="object 340"/>
          <p:cNvSpPr/>
          <p:nvPr/>
        </p:nvSpPr>
        <p:spPr>
          <a:xfrm>
            <a:off x="1290828" y="226314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1303020" y="2263141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2" name="object 342"/>
          <p:cNvSpPr/>
          <p:nvPr/>
        </p:nvSpPr>
        <p:spPr>
          <a:xfrm>
            <a:off x="2026920" y="226314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3" name="object 343"/>
          <p:cNvSpPr/>
          <p:nvPr/>
        </p:nvSpPr>
        <p:spPr>
          <a:xfrm>
            <a:off x="2039112" y="2263141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4" name="object 344"/>
          <p:cNvSpPr/>
          <p:nvPr/>
        </p:nvSpPr>
        <p:spPr>
          <a:xfrm>
            <a:off x="2863596" y="226314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5" name="object 345"/>
          <p:cNvSpPr/>
          <p:nvPr/>
        </p:nvSpPr>
        <p:spPr>
          <a:xfrm>
            <a:off x="2875788" y="2263141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3759708" y="226314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7" name="object 347"/>
          <p:cNvSpPr/>
          <p:nvPr/>
        </p:nvSpPr>
        <p:spPr>
          <a:xfrm>
            <a:off x="3771900" y="2263141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8" name="object 348"/>
          <p:cNvSpPr/>
          <p:nvPr/>
        </p:nvSpPr>
        <p:spPr>
          <a:xfrm>
            <a:off x="4556760" y="2263141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49" name="object 349"/>
          <p:cNvSpPr/>
          <p:nvPr/>
        </p:nvSpPr>
        <p:spPr>
          <a:xfrm>
            <a:off x="4568952" y="2263141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5608319" y="2263141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1" name="object 351"/>
          <p:cNvSpPr/>
          <p:nvPr/>
        </p:nvSpPr>
        <p:spPr>
          <a:xfrm>
            <a:off x="5620512" y="2263141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2" name="object 352"/>
          <p:cNvSpPr/>
          <p:nvPr/>
        </p:nvSpPr>
        <p:spPr>
          <a:xfrm>
            <a:off x="900684" y="2263141"/>
            <a:ext cx="5759197" cy="448055"/>
          </a:xfrm>
          <a:custGeom>
            <a:avLst/>
            <a:gdLst/>
            <a:ahLst/>
            <a:cxnLst/>
            <a:rect l="l" t="t" r="r" b="b"/>
            <a:pathLst>
              <a:path w="5759197" h="44805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5">
                <a:moveTo>
                  <a:pt x="0" y="44805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5"/>
                </a:lnTo>
                <a:close/>
              </a:path>
              <a:path w="5759197" h="448055">
                <a:moveTo>
                  <a:pt x="390144" y="44805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5"/>
                </a:lnTo>
                <a:close/>
              </a:path>
              <a:path w="5759197" h="448055">
                <a:moveTo>
                  <a:pt x="1126236" y="44805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5"/>
                </a:lnTo>
                <a:close/>
              </a:path>
              <a:path w="5759197" h="448055">
                <a:moveTo>
                  <a:pt x="1962912" y="44805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5"/>
                </a:lnTo>
                <a:close/>
              </a:path>
              <a:path w="5759197" h="448055">
                <a:moveTo>
                  <a:pt x="2859024" y="44805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5"/>
                </a:lnTo>
                <a:close/>
              </a:path>
              <a:path w="5759197" h="448055">
                <a:moveTo>
                  <a:pt x="3656076" y="44805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5"/>
                </a:lnTo>
                <a:close/>
              </a:path>
              <a:path w="5759197" h="448055">
                <a:moveTo>
                  <a:pt x="4707636" y="44805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3" name="object 353"/>
          <p:cNvSpPr/>
          <p:nvPr/>
        </p:nvSpPr>
        <p:spPr>
          <a:xfrm>
            <a:off x="6647688" y="2339340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70788" y="2782667"/>
            <a:ext cx="14042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900684" y="27111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5" name="object 355"/>
          <p:cNvSpPr/>
          <p:nvPr/>
        </p:nvSpPr>
        <p:spPr>
          <a:xfrm>
            <a:off x="912875" y="271119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6" name="object 356"/>
          <p:cNvSpPr/>
          <p:nvPr/>
        </p:nvSpPr>
        <p:spPr>
          <a:xfrm>
            <a:off x="1290828" y="27111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7" name="object 357"/>
          <p:cNvSpPr/>
          <p:nvPr/>
        </p:nvSpPr>
        <p:spPr>
          <a:xfrm>
            <a:off x="1303020" y="271119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2026920" y="27111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59" name="object 359"/>
          <p:cNvSpPr/>
          <p:nvPr/>
        </p:nvSpPr>
        <p:spPr>
          <a:xfrm>
            <a:off x="2039112" y="271119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0" name="object 360"/>
          <p:cNvSpPr/>
          <p:nvPr/>
        </p:nvSpPr>
        <p:spPr>
          <a:xfrm>
            <a:off x="2863596" y="27111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2875788" y="271119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2" name="object 362"/>
          <p:cNvSpPr/>
          <p:nvPr/>
        </p:nvSpPr>
        <p:spPr>
          <a:xfrm>
            <a:off x="3759708" y="27111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3" name="object 363"/>
          <p:cNvSpPr/>
          <p:nvPr/>
        </p:nvSpPr>
        <p:spPr>
          <a:xfrm>
            <a:off x="3771900" y="271119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4556760" y="27111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4568952" y="271119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6" name="object 366"/>
          <p:cNvSpPr/>
          <p:nvPr/>
        </p:nvSpPr>
        <p:spPr>
          <a:xfrm>
            <a:off x="5608319" y="27111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5620512" y="271119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8" name="object 368"/>
          <p:cNvSpPr/>
          <p:nvPr/>
        </p:nvSpPr>
        <p:spPr>
          <a:xfrm>
            <a:off x="900684" y="2711196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6647688" y="2787396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0"/>
                </a:moveTo>
                <a:lnTo>
                  <a:pt x="12193" y="0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970788" y="3230723"/>
            <a:ext cx="14843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70" name="object 370"/>
          <p:cNvSpPr/>
          <p:nvPr/>
        </p:nvSpPr>
        <p:spPr>
          <a:xfrm>
            <a:off x="900684" y="3157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1" name="object 371"/>
          <p:cNvSpPr/>
          <p:nvPr/>
        </p:nvSpPr>
        <p:spPr>
          <a:xfrm>
            <a:off x="912875" y="31577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2" name="object 372"/>
          <p:cNvSpPr/>
          <p:nvPr/>
        </p:nvSpPr>
        <p:spPr>
          <a:xfrm>
            <a:off x="1290828" y="31577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3" name="object 373"/>
          <p:cNvSpPr/>
          <p:nvPr/>
        </p:nvSpPr>
        <p:spPr>
          <a:xfrm>
            <a:off x="1303020" y="31577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4" name="object 374"/>
          <p:cNvSpPr/>
          <p:nvPr/>
        </p:nvSpPr>
        <p:spPr>
          <a:xfrm>
            <a:off x="2026920" y="3157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5" name="object 375"/>
          <p:cNvSpPr/>
          <p:nvPr/>
        </p:nvSpPr>
        <p:spPr>
          <a:xfrm>
            <a:off x="2039112" y="31577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2863596" y="3157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7" name="object 377"/>
          <p:cNvSpPr/>
          <p:nvPr/>
        </p:nvSpPr>
        <p:spPr>
          <a:xfrm>
            <a:off x="2875788" y="31577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8" name="object 378"/>
          <p:cNvSpPr/>
          <p:nvPr/>
        </p:nvSpPr>
        <p:spPr>
          <a:xfrm>
            <a:off x="3759708" y="3157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79" name="object 379"/>
          <p:cNvSpPr/>
          <p:nvPr/>
        </p:nvSpPr>
        <p:spPr>
          <a:xfrm>
            <a:off x="3771900" y="31577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0" name="object 380"/>
          <p:cNvSpPr/>
          <p:nvPr/>
        </p:nvSpPr>
        <p:spPr>
          <a:xfrm>
            <a:off x="4556760" y="31577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1" name="object 381"/>
          <p:cNvSpPr/>
          <p:nvPr/>
        </p:nvSpPr>
        <p:spPr>
          <a:xfrm>
            <a:off x="4568952" y="31577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5608319" y="31577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3" name="object 383"/>
          <p:cNvSpPr/>
          <p:nvPr/>
        </p:nvSpPr>
        <p:spPr>
          <a:xfrm>
            <a:off x="5620512" y="31577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4" name="object 384"/>
          <p:cNvSpPr/>
          <p:nvPr/>
        </p:nvSpPr>
        <p:spPr>
          <a:xfrm>
            <a:off x="900684" y="3157728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5" name="object 385"/>
          <p:cNvSpPr/>
          <p:nvPr/>
        </p:nvSpPr>
        <p:spPr>
          <a:xfrm>
            <a:off x="6647688" y="3233928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70788" y="3678779"/>
            <a:ext cx="13882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386" name="object 386"/>
          <p:cNvSpPr/>
          <p:nvPr/>
        </p:nvSpPr>
        <p:spPr>
          <a:xfrm>
            <a:off x="900684" y="36057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7" name="object 387"/>
          <p:cNvSpPr/>
          <p:nvPr/>
        </p:nvSpPr>
        <p:spPr>
          <a:xfrm>
            <a:off x="912875" y="36057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8" name="object 388"/>
          <p:cNvSpPr/>
          <p:nvPr/>
        </p:nvSpPr>
        <p:spPr>
          <a:xfrm>
            <a:off x="1290828" y="36057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89" name="object 389"/>
          <p:cNvSpPr/>
          <p:nvPr/>
        </p:nvSpPr>
        <p:spPr>
          <a:xfrm>
            <a:off x="1303020" y="36057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0" name="object 390"/>
          <p:cNvSpPr/>
          <p:nvPr/>
        </p:nvSpPr>
        <p:spPr>
          <a:xfrm>
            <a:off x="2026920" y="36057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1" name="object 391"/>
          <p:cNvSpPr/>
          <p:nvPr/>
        </p:nvSpPr>
        <p:spPr>
          <a:xfrm>
            <a:off x="2039112" y="36057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2" name="object 392"/>
          <p:cNvSpPr/>
          <p:nvPr/>
        </p:nvSpPr>
        <p:spPr>
          <a:xfrm>
            <a:off x="2863596" y="36057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2875788" y="36057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4" name="object 394"/>
          <p:cNvSpPr/>
          <p:nvPr/>
        </p:nvSpPr>
        <p:spPr>
          <a:xfrm>
            <a:off x="3759708" y="36057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5" name="object 395"/>
          <p:cNvSpPr/>
          <p:nvPr/>
        </p:nvSpPr>
        <p:spPr>
          <a:xfrm>
            <a:off x="3771900" y="36057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6" name="object 396"/>
          <p:cNvSpPr/>
          <p:nvPr/>
        </p:nvSpPr>
        <p:spPr>
          <a:xfrm>
            <a:off x="4556760" y="36057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7" name="object 397"/>
          <p:cNvSpPr/>
          <p:nvPr/>
        </p:nvSpPr>
        <p:spPr>
          <a:xfrm>
            <a:off x="4568952" y="36057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8" name="object 398"/>
          <p:cNvSpPr/>
          <p:nvPr/>
        </p:nvSpPr>
        <p:spPr>
          <a:xfrm>
            <a:off x="5608319" y="36057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399" name="object 399"/>
          <p:cNvSpPr/>
          <p:nvPr/>
        </p:nvSpPr>
        <p:spPr>
          <a:xfrm>
            <a:off x="5620512" y="36057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0" name="object 400"/>
          <p:cNvSpPr/>
          <p:nvPr/>
        </p:nvSpPr>
        <p:spPr>
          <a:xfrm>
            <a:off x="900684" y="3605784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1" name="object 401"/>
          <p:cNvSpPr/>
          <p:nvPr/>
        </p:nvSpPr>
        <p:spPr>
          <a:xfrm>
            <a:off x="6647688" y="3681984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0"/>
                </a:moveTo>
                <a:lnTo>
                  <a:pt x="12193" y="0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970788" y="4125310"/>
            <a:ext cx="14683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02" name="object 402"/>
          <p:cNvSpPr/>
          <p:nvPr/>
        </p:nvSpPr>
        <p:spPr>
          <a:xfrm>
            <a:off x="900684" y="405384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3" name="object 403"/>
          <p:cNvSpPr/>
          <p:nvPr/>
        </p:nvSpPr>
        <p:spPr>
          <a:xfrm>
            <a:off x="912875" y="405384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4" name="object 404"/>
          <p:cNvSpPr/>
          <p:nvPr/>
        </p:nvSpPr>
        <p:spPr>
          <a:xfrm>
            <a:off x="1290828" y="405384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5" name="object 405"/>
          <p:cNvSpPr/>
          <p:nvPr/>
        </p:nvSpPr>
        <p:spPr>
          <a:xfrm>
            <a:off x="1303020" y="405384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6" name="object 406"/>
          <p:cNvSpPr/>
          <p:nvPr/>
        </p:nvSpPr>
        <p:spPr>
          <a:xfrm>
            <a:off x="2026920" y="405384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7" name="object 407"/>
          <p:cNvSpPr/>
          <p:nvPr/>
        </p:nvSpPr>
        <p:spPr>
          <a:xfrm>
            <a:off x="2039112" y="405384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8" name="object 408"/>
          <p:cNvSpPr/>
          <p:nvPr/>
        </p:nvSpPr>
        <p:spPr>
          <a:xfrm>
            <a:off x="2863596" y="405384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09" name="object 409"/>
          <p:cNvSpPr/>
          <p:nvPr/>
        </p:nvSpPr>
        <p:spPr>
          <a:xfrm>
            <a:off x="2875788" y="405384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0" name="object 410"/>
          <p:cNvSpPr/>
          <p:nvPr/>
        </p:nvSpPr>
        <p:spPr>
          <a:xfrm>
            <a:off x="3759708" y="405384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1" name="object 411"/>
          <p:cNvSpPr/>
          <p:nvPr/>
        </p:nvSpPr>
        <p:spPr>
          <a:xfrm>
            <a:off x="3771900" y="405384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2" name="object 412"/>
          <p:cNvSpPr/>
          <p:nvPr/>
        </p:nvSpPr>
        <p:spPr>
          <a:xfrm>
            <a:off x="4556760" y="4053840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3" name="object 413"/>
          <p:cNvSpPr/>
          <p:nvPr/>
        </p:nvSpPr>
        <p:spPr>
          <a:xfrm>
            <a:off x="4568952" y="405384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4" name="object 414"/>
          <p:cNvSpPr/>
          <p:nvPr/>
        </p:nvSpPr>
        <p:spPr>
          <a:xfrm>
            <a:off x="5608319" y="4053840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5" name="object 415"/>
          <p:cNvSpPr/>
          <p:nvPr/>
        </p:nvSpPr>
        <p:spPr>
          <a:xfrm>
            <a:off x="5620512" y="405384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6" name="object 416"/>
          <p:cNvSpPr/>
          <p:nvPr/>
        </p:nvSpPr>
        <p:spPr>
          <a:xfrm>
            <a:off x="900684" y="4053840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7" name="object 417"/>
          <p:cNvSpPr/>
          <p:nvPr/>
        </p:nvSpPr>
        <p:spPr>
          <a:xfrm>
            <a:off x="6647688" y="4130040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1"/>
                </a:moveTo>
                <a:lnTo>
                  <a:pt x="12193" y="1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70788" y="4573366"/>
            <a:ext cx="14683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19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18" name="object 418"/>
          <p:cNvSpPr/>
          <p:nvPr/>
        </p:nvSpPr>
        <p:spPr>
          <a:xfrm>
            <a:off x="900684" y="45018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19" name="object 419"/>
          <p:cNvSpPr/>
          <p:nvPr/>
        </p:nvSpPr>
        <p:spPr>
          <a:xfrm>
            <a:off x="912875" y="450189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0" name="object 420"/>
          <p:cNvSpPr/>
          <p:nvPr/>
        </p:nvSpPr>
        <p:spPr>
          <a:xfrm>
            <a:off x="1290828" y="45018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1" name="object 421"/>
          <p:cNvSpPr/>
          <p:nvPr/>
        </p:nvSpPr>
        <p:spPr>
          <a:xfrm>
            <a:off x="1303020" y="450189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2" name="object 422"/>
          <p:cNvSpPr/>
          <p:nvPr/>
        </p:nvSpPr>
        <p:spPr>
          <a:xfrm>
            <a:off x="2026920" y="45018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3" name="object 423"/>
          <p:cNvSpPr/>
          <p:nvPr/>
        </p:nvSpPr>
        <p:spPr>
          <a:xfrm>
            <a:off x="2039112" y="450189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4" name="object 424"/>
          <p:cNvSpPr/>
          <p:nvPr/>
        </p:nvSpPr>
        <p:spPr>
          <a:xfrm>
            <a:off x="2863596" y="45018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5" name="object 425"/>
          <p:cNvSpPr/>
          <p:nvPr/>
        </p:nvSpPr>
        <p:spPr>
          <a:xfrm>
            <a:off x="2875788" y="450189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6" name="object 426"/>
          <p:cNvSpPr/>
          <p:nvPr/>
        </p:nvSpPr>
        <p:spPr>
          <a:xfrm>
            <a:off x="3759708" y="45018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7" name="object 427"/>
          <p:cNvSpPr/>
          <p:nvPr/>
        </p:nvSpPr>
        <p:spPr>
          <a:xfrm>
            <a:off x="3771900" y="450189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8" name="object 428"/>
          <p:cNvSpPr/>
          <p:nvPr/>
        </p:nvSpPr>
        <p:spPr>
          <a:xfrm>
            <a:off x="4556760" y="45018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29" name="object 429"/>
          <p:cNvSpPr/>
          <p:nvPr/>
        </p:nvSpPr>
        <p:spPr>
          <a:xfrm>
            <a:off x="4568952" y="450189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0" name="object 430"/>
          <p:cNvSpPr/>
          <p:nvPr/>
        </p:nvSpPr>
        <p:spPr>
          <a:xfrm>
            <a:off x="5608319" y="45018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1" name="object 431"/>
          <p:cNvSpPr/>
          <p:nvPr/>
        </p:nvSpPr>
        <p:spPr>
          <a:xfrm>
            <a:off x="5620512" y="450189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2" name="object 432"/>
          <p:cNvSpPr/>
          <p:nvPr/>
        </p:nvSpPr>
        <p:spPr>
          <a:xfrm>
            <a:off x="900684" y="4501896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3" name="object 433"/>
          <p:cNvSpPr/>
          <p:nvPr/>
        </p:nvSpPr>
        <p:spPr>
          <a:xfrm>
            <a:off x="6647688" y="4578096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1"/>
                </a:moveTo>
                <a:lnTo>
                  <a:pt x="12193" y="1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70788" y="5021423"/>
            <a:ext cx="16286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20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34" name="object 434"/>
          <p:cNvSpPr/>
          <p:nvPr/>
        </p:nvSpPr>
        <p:spPr>
          <a:xfrm>
            <a:off x="900684" y="49484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5" name="object 435"/>
          <p:cNvSpPr/>
          <p:nvPr/>
        </p:nvSpPr>
        <p:spPr>
          <a:xfrm>
            <a:off x="912875" y="4948428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1"/>
                </a:moveTo>
                <a:lnTo>
                  <a:pt x="377953" y="1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6" name="object 436"/>
          <p:cNvSpPr/>
          <p:nvPr/>
        </p:nvSpPr>
        <p:spPr>
          <a:xfrm>
            <a:off x="1290828" y="49484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7" name="object 437"/>
          <p:cNvSpPr/>
          <p:nvPr/>
        </p:nvSpPr>
        <p:spPr>
          <a:xfrm>
            <a:off x="1303020" y="4948428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1"/>
                </a:moveTo>
                <a:lnTo>
                  <a:pt x="723900" y="1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8" name="object 438"/>
          <p:cNvSpPr/>
          <p:nvPr/>
        </p:nvSpPr>
        <p:spPr>
          <a:xfrm>
            <a:off x="2026920" y="49484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39" name="object 439"/>
          <p:cNvSpPr/>
          <p:nvPr/>
        </p:nvSpPr>
        <p:spPr>
          <a:xfrm>
            <a:off x="2039112" y="4948428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1"/>
                </a:moveTo>
                <a:lnTo>
                  <a:pt x="824484" y="1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0" name="object 440"/>
          <p:cNvSpPr/>
          <p:nvPr/>
        </p:nvSpPr>
        <p:spPr>
          <a:xfrm>
            <a:off x="2863596" y="49484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1" name="object 441"/>
          <p:cNvSpPr/>
          <p:nvPr/>
        </p:nvSpPr>
        <p:spPr>
          <a:xfrm>
            <a:off x="2875788" y="4948428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1"/>
                </a:moveTo>
                <a:lnTo>
                  <a:pt x="883920" y="1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2" name="object 442"/>
          <p:cNvSpPr/>
          <p:nvPr/>
        </p:nvSpPr>
        <p:spPr>
          <a:xfrm>
            <a:off x="3759708" y="49484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3" name="object 443"/>
          <p:cNvSpPr/>
          <p:nvPr/>
        </p:nvSpPr>
        <p:spPr>
          <a:xfrm>
            <a:off x="3771900" y="4948428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1"/>
                </a:moveTo>
                <a:lnTo>
                  <a:pt x="784860" y="1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4" name="object 444"/>
          <p:cNvSpPr/>
          <p:nvPr/>
        </p:nvSpPr>
        <p:spPr>
          <a:xfrm>
            <a:off x="4556760" y="4948428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5" name="object 445"/>
          <p:cNvSpPr/>
          <p:nvPr/>
        </p:nvSpPr>
        <p:spPr>
          <a:xfrm>
            <a:off x="4568952" y="4948428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1"/>
                </a:moveTo>
                <a:lnTo>
                  <a:pt x="1039368" y="1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6" name="object 446"/>
          <p:cNvSpPr/>
          <p:nvPr/>
        </p:nvSpPr>
        <p:spPr>
          <a:xfrm>
            <a:off x="5608319" y="4948428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7" name="object 447"/>
          <p:cNvSpPr/>
          <p:nvPr/>
        </p:nvSpPr>
        <p:spPr>
          <a:xfrm>
            <a:off x="5620512" y="4948428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1"/>
                </a:moveTo>
                <a:lnTo>
                  <a:pt x="1027176" y="1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8" name="object 448"/>
          <p:cNvSpPr/>
          <p:nvPr/>
        </p:nvSpPr>
        <p:spPr>
          <a:xfrm>
            <a:off x="900684" y="4948428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49" name="object 449"/>
          <p:cNvSpPr/>
          <p:nvPr/>
        </p:nvSpPr>
        <p:spPr>
          <a:xfrm>
            <a:off x="6647688" y="5024628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1"/>
                </a:moveTo>
                <a:lnTo>
                  <a:pt x="12193" y="1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0788" y="5469478"/>
            <a:ext cx="13721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21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50" name="object 450"/>
          <p:cNvSpPr/>
          <p:nvPr/>
        </p:nvSpPr>
        <p:spPr>
          <a:xfrm>
            <a:off x="900684" y="53964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1" name="object 451"/>
          <p:cNvSpPr/>
          <p:nvPr/>
        </p:nvSpPr>
        <p:spPr>
          <a:xfrm>
            <a:off x="912875" y="53964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2" name="object 452"/>
          <p:cNvSpPr/>
          <p:nvPr/>
        </p:nvSpPr>
        <p:spPr>
          <a:xfrm>
            <a:off x="1290828" y="53964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3" name="object 453"/>
          <p:cNvSpPr/>
          <p:nvPr/>
        </p:nvSpPr>
        <p:spPr>
          <a:xfrm>
            <a:off x="1303020" y="53964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4" name="object 454"/>
          <p:cNvSpPr/>
          <p:nvPr/>
        </p:nvSpPr>
        <p:spPr>
          <a:xfrm>
            <a:off x="2026920" y="53964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5" name="object 455"/>
          <p:cNvSpPr/>
          <p:nvPr/>
        </p:nvSpPr>
        <p:spPr>
          <a:xfrm>
            <a:off x="2039112" y="53964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6" name="object 456"/>
          <p:cNvSpPr/>
          <p:nvPr/>
        </p:nvSpPr>
        <p:spPr>
          <a:xfrm>
            <a:off x="2863596" y="53964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7" name="object 457"/>
          <p:cNvSpPr/>
          <p:nvPr/>
        </p:nvSpPr>
        <p:spPr>
          <a:xfrm>
            <a:off x="2875788" y="53964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8" name="object 458"/>
          <p:cNvSpPr/>
          <p:nvPr/>
        </p:nvSpPr>
        <p:spPr>
          <a:xfrm>
            <a:off x="3759708" y="53964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59" name="object 459"/>
          <p:cNvSpPr/>
          <p:nvPr/>
        </p:nvSpPr>
        <p:spPr>
          <a:xfrm>
            <a:off x="3771900" y="53964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0" name="object 460"/>
          <p:cNvSpPr/>
          <p:nvPr/>
        </p:nvSpPr>
        <p:spPr>
          <a:xfrm>
            <a:off x="4556760" y="53964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1" name="object 461"/>
          <p:cNvSpPr/>
          <p:nvPr/>
        </p:nvSpPr>
        <p:spPr>
          <a:xfrm>
            <a:off x="4568952" y="53964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2" name="object 462"/>
          <p:cNvSpPr/>
          <p:nvPr/>
        </p:nvSpPr>
        <p:spPr>
          <a:xfrm>
            <a:off x="5608319" y="53964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3" name="object 463"/>
          <p:cNvSpPr/>
          <p:nvPr/>
        </p:nvSpPr>
        <p:spPr>
          <a:xfrm>
            <a:off x="5620512" y="53964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4" name="object 464"/>
          <p:cNvSpPr/>
          <p:nvPr/>
        </p:nvSpPr>
        <p:spPr>
          <a:xfrm>
            <a:off x="900684" y="5396484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5" name="object 465"/>
          <p:cNvSpPr/>
          <p:nvPr/>
        </p:nvSpPr>
        <p:spPr>
          <a:xfrm>
            <a:off x="6647688" y="5472684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0"/>
                </a:moveTo>
                <a:lnTo>
                  <a:pt x="12193" y="0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70788" y="5916010"/>
            <a:ext cx="150041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22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66" name="object 466"/>
          <p:cNvSpPr/>
          <p:nvPr/>
        </p:nvSpPr>
        <p:spPr>
          <a:xfrm>
            <a:off x="900684" y="58445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7" name="object 467"/>
          <p:cNvSpPr/>
          <p:nvPr/>
        </p:nvSpPr>
        <p:spPr>
          <a:xfrm>
            <a:off x="912875" y="584454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8" name="object 468"/>
          <p:cNvSpPr/>
          <p:nvPr/>
        </p:nvSpPr>
        <p:spPr>
          <a:xfrm>
            <a:off x="1290828" y="58445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69" name="object 469"/>
          <p:cNvSpPr/>
          <p:nvPr/>
        </p:nvSpPr>
        <p:spPr>
          <a:xfrm>
            <a:off x="1303020" y="584454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0" name="object 470"/>
          <p:cNvSpPr/>
          <p:nvPr/>
        </p:nvSpPr>
        <p:spPr>
          <a:xfrm>
            <a:off x="2026920" y="58445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1" name="object 471"/>
          <p:cNvSpPr/>
          <p:nvPr/>
        </p:nvSpPr>
        <p:spPr>
          <a:xfrm>
            <a:off x="2039112" y="584454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2" name="object 472"/>
          <p:cNvSpPr/>
          <p:nvPr/>
        </p:nvSpPr>
        <p:spPr>
          <a:xfrm>
            <a:off x="2863596" y="58445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3" name="object 473"/>
          <p:cNvSpPr/>
          <p:nvPr/>
        </p:nvSpPr>
        <p:spPr>
          <a:xfrm>
            <a:off x="2875788" y="584454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4" name="object 474"/>
          <p:cNvSpPr/>
          <p:nvPr/>
        </p:nvSpPr>
        <p:spPr>
          <a:xfrm>
            <a:off x="3759708" y="58445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5" name="object 475"/>
          <p:cNvSpPr/>
          <p:nvPr/>
        </p:nvSpPr>
        <p:spPr>
          <a:xfrm>
            <a:off x="3771900" y="584454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6" name="object 476"/>
          <p:cNvSpPr/>
          <p:nvPr/>
        </p:nvSpPr>
        <p:spPr>
          <a:xfrm>
            <a:off x="4556760" y="58445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7" name="object 477"/>
          <p:cNvSpPr/>
          <p:nvPr/>
        </p:nvSpPr>
        <p:spPr>
          <a:xfrm>
            <a:off x="4568952" y="584454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8" name="object 478"/>
          <p:cNvSpPr/>
          <p:nvPr/>
        </p:nvSpPr>
        <p:spPr>
          <a:xfrm>
            <a:off x="5608319" y="58445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79" name="object 479"/>
          <p:cNvSpPr/>
          <p:nvPr/>
        </p:nvSpPr>
        <p:spPr>
          <a:xfrm>
            <a:off x="5620512" y="584454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0" name="object 480"/>
          <p:cNvSpPr/>
          <p:nvPr/>
        </p:nvSpPr>
        <p:spPr>
          <a:xfrm>
            <a:off x="900684" y="5844540"/>
            <a:ext cx="5759197" cy="448057"/>
          </a:xfrm>
          <a:custGeom>
            <a:avLst/>
            <a:gdLst/>
            <a:ahLst/>
            <a:cxnLst/>
            <a:rect l="l" t="t" r="r" b="b"/>
            <a:pathLst>
              <a:path w="5759197" h="448057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7">
                <a:moveTo>
                  <a:pt x="0" y="448057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7"/>
                </a:lnTo>
                <a:close/>
              </a:path>
              <a:path w="5759197" h="448057">
                <a:moveTo>
                  <a:pt x="390144" y="448057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7"/>
                </a:lnTo>
                <a:close/>
              </a:path>
              <a:path w="5759197" h="448057">
                <a:moveTo>
                  <a:pt x="1126236" y="448057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7"/>
                </a:lnTo>
                <a:close/>
              </a:path>
              <a:path w="5759197" h="448057">
                <a:moveTo>
                  <a:pt x="1962912" y="448057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7"/>
                </a:lnTo>
                <a:close/>
              </a:path>
              <a:path w="5759197" h="448057">
                <a:moveTo>
                  <a:pt x="2859024" y="448057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7"/>
                </a:lnTo>
                <a:close/>
              </a:path>
              <a:path w="5759197" h="448057">
                <a:moveTo>
                  <a:pt x="3656076" y="448057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7"/>
                </a:lnTo>
                <a:close/>
              </a:path>
              <a:path w="5759197" h="448057">
                <a:moveTo>
                  <a:pt x="4707636" y="448057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1" name="object 481"/>
          <p:cNvSpPr/>
          <p:nvPr/>
        </p:nvSpPr>
        <p:spPr>
          <a:xfrm>
            <a:off x="6647688" y="5920740"/>
            <a:ext cx="12193" cy="371857"/>
          </a:xfrm>
          <a:custGeom>
            <a:avLst/>
            <a:gdLst/>
            <a:ahLst/>
            <a:cxnLst/>
            <a:rect l="l" t="t" r="r" b="b"/>
            <a:pathLst>
              <a:path w="12193" h="371857">
                <a:moveTo>
                  <a:pt x="0" y="0"/>
                </a:moveTo>
                <a:lnTo>
                  <a:pt x="12193" y="0"/>
                </a:lnTo>
                <a:lnTo>
                  <a:pt x="12193" y="371857"/>
                </a:lnTo>
                <a:lnTo>
                  <a:pt x="0" y="37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970788" y="6364067"/>
            <a:ext cx="15164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23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82" name="object 482"/>
          <p:cNvSpPr/>
          <p:nvPr/>
        </p:nvSpPr>
        <p:spPr>
          <a:xfrm>
            <a:off x="900684" y="62925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3" name="object 483"/>
          <p:cNvSpPr/>
          <p:nvPr/>
        </p:nvSpPr>
        <p:spPr>
          <a:xfrm>
            <a:off x="912875" y="629259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1"/>
                </a:moveTo>
                <a:lnTo>
                  <a:pt x="377953" y="1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4" name="object 484"/>
          <p:cNvSpPr/>
          <p:nvPr/>
        </p:nvSpPr>
        <p:spPr>
          <a:xfrm>
            <a:off x="1290828" y="62925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5" name="object 485"/>
          <p:cNvSpPr/>
          <p:nvPr/>
        </p:nvSpPr>
        <p:spPr>
          <a:xfrm>
            <a:off x="1303020" y="629259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1"/>
                </a:moveTo>
                <a:lnTo>
                  <a:pt x="723900" y="1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6" name="object 486"/>
          <p:cNvSpPr/>
          <p:nvPr/>
        </p:nvSpPr>
        <p:spPr>
          <a:xfrm>
            <a:off x="2026920" y="62925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7" name="object 487"/>
          <p:cNvSpPr/>
          <p:nvPr/>
        </p:nvSpPr>
        <p:spPr>
          <a:xfrm>
            <a:off x="2039112" y="629259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1"/>
                </a:moveTo>
                <a:lnTo>
                  <a:pt x="824484" y="1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8" name="object 488"/>
          <p:cNvSpPr/>
          <p:nvPr/>
        </p:nvSpPr>
        <p:spPr>
          <a:xfrm>
            <a:off x="2863596" y="62925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89" name="object 489"/>
          <p:cNvSpPr/>
          <p:nvPr/>
        </p:nvSpPr>
        <p:spPr>
          <a:xfrm>
            <a:off x="2875788" y="629259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1"/>
                </a:moveTo>
                <a:lnTo>
                  <a:pt x="883920" y="1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0" name="object 490"/>
          <p:cNvSpPr/>
          <p:nvPr/>
        </p:nvSpPr>
        <p:spPr>
          <a:xfrm>
            <a:off x="3759708" y="62925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1" name="object 491"/>
          <p:cNvSpPr/>
          <p:nvPr/>
        </p:nvSpPr>
        <p:spPr>
          <a:xfrm>
            <a:off x="3771900" y="629259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1"/>
                </a:moveTo>
                <a:lnTo>
                  <a:pt x="784860" y="1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2" name="object 492"/>
          <p:cNvSpPr/>
          <p:nvPr/>
        </p:nvSpPr>
        <p:spPr>
          <a:xfrm>
            <a:off x="4556760" y="6292596"/>
            <a:ext cx="12192" cy="76201"/>
          </a:xfrm>
          <a:custGeom>
            <a:avLst/>
            <a:gdLst/>
            <a:ahLst/>
            <a:cxnLst/>
            <a:rect l="l" t="t" r="r" b="b"/>
            <a:pathLst>
              <a:path w="12192" h="76201">
                <a:moveTo>
                  <a:pt x="0" y="1"/>
                </a:moveTo>
                <a:lnTo>
                  <a:pt x="12192" y="1"/>
                </a:lnTo>
                <a:lnTo>
                  <a:pt x="12192" y="76201"/>
                </a:lnTo>
                <a:lnTo>
                  <a:pt x="0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3" name="object 493"/>
          <p:cNvSpPr/>
          <p:nvPr/>
        </p:nvSpPr>
        <p:spPr>
          <a:xfrm>
            <a:off x="4568952" y="629259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1"/>
                </a:moveTo>
                <a:lnTo>
                  <a:pt x="1039368" y="1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4" name="object 494"/>
          <p:cNvSpPr/>
          <p:nvPr/>
        </p:nvSpPr>
        <p:spPr>
          <a:xfrm>
            <a:off x="5608319" y="6292596"/>
            <a:ext cx="12193" cy="76201"/>
          </a:xfrm>
          <a:custGeom>
            <a:avLst/>
            <a:gdLst/>
            <a:ahLst/>
            <a:cxnLst/>
            <a:rect l="l" t="t" r="r" b="b"/>
            <a:pathLst>
              <a:path w="12193" h="76201">
                <a:moveTo>
                  <a:pt x="1" y="1"/>
                </a:moveTo>
                <a:lnTo>
                  <a:pt x="12193" y="1"/>
                </a:lnTo>
                <a:lnTo>
                  <a:pt x="12193" y="76201"/>
                </a:lnTo>
                <a:lnTo>
                  <a:pt x="1" y="76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5" name="object 495"/>
          <p:cNvSpPr/>
          <p:nvPr/>
        </p:nvSpPr>
        <p:spPr>
          <a:xfrm>
            <a:off x="5620512" y="629259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1"/>
                </a:moveTo>
                <a:lnTo>
                  <a:pt x="1027176" y="1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6" name="object 496"/>
          <p:cNvSpPr/>
          <p:nvPr/>
        </p:nvSpPr>
        <p:spPr>
          <a:xfrm>
            <a:off x="900684" y="6292596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1"/>
                </a:moveTo>
                <a:lnTo>
                  <a:pt x="5747004" y="1"/>
                </a:lnTo>
                <a:lnTo>
                  <a:pt x="5759197" y="1"/>
                </a:lnTo>
                <a:lnTo>
                  <a:pt x="5759197" y="76201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1"/>
                </a:lnTo>
                <a:lnTo>
                  <a:pt x="12192" y="76201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1"/>
                </a:lnTo>
                <a:lnTo>
                  <a:pt x="402336" y="76201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1"/>
                </a:lnTo>
                <a:lnTo>
                  <a:pt x="1138428" y="76201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1"/>
                </a:lnTo>
                <a:lnTo>
                  <a:pt x="1975104" y="76201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1"/>
                </a:lnTo>
                <a:lnTo>
                  <a:pt x="2871216" y="76201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1"/>
                </a:lnTo>
                <a:lnTo>
                  <a:pt x="3668268" y="76201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1"/>
                </a:lnTo>
                <a:lnTo>
                  <a:pt x="4719828" y="76201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7" name="object 497"/>
          <p:cNvSpPr/>
          <p:nvPr/>
        </p:nvSpPr>
        <p:spPr>
          <a:xfrm>
            <a:off x="6647688" y="6368796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1"/>
                </a:moveTo>
                <a:lnTo>
                  <a:pt x="12193" y="1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70788" y="6812123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24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498" name="object 498"/>
          <p:cNvSpPr/>
          <p:nvPr/>
        </p:nvSpPr>
        <p:spPr>
          <a:xfrm>
            <a:off x="900684" y="67391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499" name="object 499"/>
          <p:cNvSpPr/>
          <p:nvPr/>
        </p:nvSpPr>
        <p:spPr>
          <a:xfrm>
            <a:off x="912875" y="6739129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0" name="object 500"/>
          <p:cNvSpPr/>
          <p:nvPr/>
        </p:nvSpPr>
        <p:spPr>
          <a:xfrm>
            <a:off x="1290828" y="67391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1" name="object 501"/>
          <p:cNvSpPr/>
          <p:nvPr/>
        </p:nvSpPr>
        <p:spPr>
          <a:xfrm>
            <a:off x="1303020" y="6739129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2" name="object 502"/>
          <p:cNvSpPr/>
          <p:nvPr/>
        </p:nvSpPr>
        <p:spPr>
          <a:xfrm>
            <a:off x="2026920" y="67391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3" name="object 503"/>
          <p:cNvSpPr/>
          <p:nvPr/>
        </p:nvSpPr>
        <p:spPr>
          <a:xfrm>
            <a:off x="2039112" y="6739129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4" name="object 504"/>
          <p:cNvSpPr/>
          <p:nvPr/>
        </p:nvSpPr>
        <p:spPr>
          <a:xfrm>
            <a:off x="2863596" y="67391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5" name="object 505"/>
          <p:cNvSpPr/>
          <p:nvPr/>
        </p:nvSpPr>
        <p:spPr>
          <a:xfrm>
            <a:off x="2875788" y="6739129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6" name="object 506"/>
          <p:cNvSpPr/>
          <p:nvPr/>
        </p:nvSpPr>
        <p:spPr>
          <a:xfrm>
            <a:off x="3759708" y="67391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7" name="object 507"/>
          <p:cNvSpPr/>
          <p:nvPr/>
        </p:nvSpPr>
        <p:spPr>
          <a:xfrm>
            <a:off x="3771900" y="6739129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8" name="object 508"/>
          <p:cNvSpPr/>
          <p:nvPr/>
        </p:nvSpPr>
        <p:spPr>
          <a:xfrm>
            <a:off x="4556760" y="67391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09" name="object 509"/>
          <p:cNvSpPr/>
          <p:nvPr/>
        </p:nvSpPr>
        <p:spPr>
          <a:xfrm>
            <a:off x="4568952" y="6739129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0" name="object 510"/>
          <p:cNvSpPr/>
          <p:nvPr/>
        </p:nvSpPr>
        <p:spPr>
          <a:xfrm>
            <a:off x="5608319" y="67391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1" name="object 511"/>
          <p:cNvSpPr/>
          <p:nvPr/>
        </p:nvSpPr>
        <p:spPr>
          <a:xfrm>
            <a:off x="5620512" y="6739129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2" name="object 512"/>
          <p:cNvSpPr/>
          <p:nvPr/>
        </p:nvSpPr>
        <p:spPr>
          <a:xfrm>
            <a:off x="900684" y="6739129"/>
            <a:ext cx="5759197" cy="448055"/>
          </a:xfrm>
          <a:custGeom>
            <a:avLst/>
            <a:gdLst/>
            <a:ahLst/>
            <a:cxnLst/>
            <a:rect l="l" t="t" r="r" b="b"/>
            <a:pathLst>
              <a:path w="5759197" h="44805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5">
                <a:moveTo>
                  <a:pt x="0" y="44805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5"/>
                </a:lnTo>
                <a:close/>
              </a:path>
              <a:path w="5759197" h="448055">
                <a:moveTo>
                  <a:pt x="390144" y="44805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5"/>
                </a:lnTo>
                <a:close/>
              </a:path>
              <a:path w="5759197" h="448055">
                <a:moveTo>
                  <a:pt x="1126236" y="44805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5"/>
                </a:lnTo>
                <a:close/>
              </a:path>
              <a:path w="5759197" h="448055">
                <a:moveTo>
                  <a:pt x="1962912" y="44805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5"/>
                </a:lnTo>
                <a:close/>
              </a:path>
              <a:path w="5759197" h="448055">
                <a:moveTo>
                  <a:pt x="2859024" y="44805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5"/>
                </a:lnTo>
                <a:close/>
              </a:path>
              <a:path w="5759197" h="448055">
                <a:moveTo>
                  <a:pt x="3656076" y="44805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5"/>
                </a:lnTo>
                <a:close/>
              </a:path>
              <a:path w="5759197" h="448055">
                <a:moveTo>
                  <a:pt x="4707636" y="44805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3" name="object 513"/>
          <p:cNvSpPr/>
          <p:nvPr/>
        </p:nvSpPr>
        <p:spPr>
          <a:xfrm>
            <a:off x="6647688" y="6815329"/>
            <a:ext cx="12193" cy="371855"/>
          </a:xfrm>
          <a:custGeom>
            <a:avLst/>
            <a:gdLst/>
            <a:ahLst/>
            <a:cxnLst/>
            <a:rect l="l" t="t" r="r" b="b"/>
            <a:pathLst>
              <a:path w="12193" h="371855">
                <a:moveTo>
                  <a:pt x="0" y="0"/>
                </a:moveTo>
                <a:lnTo>
                  <a:pt x="12193" y="0"/>
                </a:lnTo>
                <a:lnTo>
                  <a:pt x="12193" y="371855"/>
                </a:lnTo>
                <a:lnTo>
                  <a:pt x="0" y="371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70788" y="7260178"/>
            <a:ext cx="153247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25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14" name="object 514"/>
          <p:cNvSpPr/>
          <p:nvPr/>
        </p:nvSpPr>
        <p:spPr>
          <a:xfrm>
            <a:off x="900684" y="7187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5" name="object 515"/>
          <p:cNvSpPr/>
          <p:nvPr/>
        </p:nvSpPr>
        <p:spPr>
          <a:xfrm>
            <a:off x="912875" y="7187184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6" name="object 516"/>
          <p:cNvSpPr/>
          <p:nvPr/>
        </p:nvSpPr>
        <p:spPr>
          <a:xfrm>
            <a:off x="1290828" y="71871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7" name="object 517"/>
          <p:cNvSpPr/>
          <p:nvPr/>
        </p:nvSpPr>
        <p:spPr>
          <a:xfrm>
            <a:off x="1303020" y="7187184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8" name="object 518"/>
          <p:cNvSpPr/>
          <p:nvPr/>
        </p:nvSpPr>
        <p:spPr>
          <a:xfrm>
            <a:off x="2026920" y="7187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19" name="object 519"/>
          <p:cNvSpPr/>
          <p:nvPr/>
        </p:nvSpPr>
        <p:spPr>
          <a:xfrm>
            <a:off x="2039112" y="7187184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0" name="object 520"/>
          <p:cNvSpPr/>
          <p:nvPr/>
        </p:nvSpPr>
        <p:spPr>
          <a:xfrm>
            <a:off x="2863596" y="7187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1" name="object 521"/>
          <p:cNvSpPr/>
          <p:nvPr/>
        </p:nvSpPr>
        <p:spPr>
          <a:xfrm>
            <a:off x="2875788" y="7187184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2" name="object 522"/>
          <p:cNvSpPr/>
          <p:nvPr/>
        </p:nvSpPr>
        <p:spPr>
          <a:xfrm>
            <a:off x="3759708" y="7187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3" name="object 523"/>
          <p:cNvSpPr/>
          <p:nvPr/>
        </p:nvSpPr>
        <p:spPr>
          <a:xfrm>
            <a:off x="3771900" y="7187184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4" name="object 524"/>
          <p:cNvSpPr/>
          <p:nvPr/>
        </p:nvSpPr>
        <p:spPr>
          <a:xfrm>
            <a:off x="4556760" y="71871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5" name="object 525"/>
          <p:cNvSpPr/>
          <p:nvPr/>
        </p:nvSpPr>
        <p:spPr>
          <a:xfrm>
            <a:off x="4568952" y="7187184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6" name="object 526"/>
          <p:cNvSpPr/>
          <p:nvPr/>
        </p:nvSpPr>
        <p:spPr>
          <a:xfrm>
            <a:off x="5608319" y="71871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7" name="object 527"/>
          <p:cNvSpPr/>
          <p:nvPr/>
        </p:nvSpPr>
        <p:spPr>
          <a:xfrm>
            <a:off x="5620512" y="7187184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8" name="object 528"/>
          <p:cNvSpPr/>
          <p:nvPr/>
        </p:nvSpPr>
        <p:spPr>
          <a:xfrm>
            <a:off x="900684" y="7187184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29" name="object 529"/>
          <p:cNvSpPr/>
          <p:nvPr/>
        </p:nvSpPr>
        <p:spPr>
          <a:xfrm>
            <a:off x="6647688" y="7263384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0"/>
                </a:moveTo>
                <a:lnTo>
                  <a:pt x="12193" y="0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70788" y="7706711"/>
            <a:ext cx="161263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26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30" name="object 530"/>
          <p:cNvSpPr/>
          <p:nvPr/>
        </p:nvSpPr>
        <p:spPr>
          <a:xfrm>
            <a:off x="900684" y="76352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1" name="object 531"/>
          <p:cNvSpPr/>
          <p:nvPr/>
        </p:nvSpPr>
        <p:spPr>
          <a:xfrm>
            <a:off x="912875" y="7635240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2" name="object 532"/>
          <p:cNvSpPr/>
          <p:nvPr/>
        </p:nvSpPr>
        <p:spPr>
          <a:xfrm>
            <a:off x="1290828" y="76352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3" name="object 533"/>
          <p:cNvSpPr/>
          <p:nvPr/>
        </p:nvSpPr>
        <p:spPr>
          <a:xfrm>
            <a:off x="1303020" y="763524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4" name="object 534"/>
          <p:cNvSpPr/>
          <p:nvPr/>
        </p:nvSpPr>
        <p:spPr>
          <a:xfrm>
            <a:off x="2026920" y="76352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5" name="object 535"/>
          <p:cNvSpPr/>
          <p:nvPr/>
        </p:nvSpPr>
        <p:spPr>
          <a:xfrm>
            <a:off x="2039112" y="763524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6" name="object 536"/>
          <p:cNvSpPr/>
          <p:nvPr/>
        </p:nvSpPr>
        <p:spPr>
          <a:xfrm>
            <a:off x="2863596" y="76352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7" name="object 537"/>
          <p:cNvSpPr/>
          <p:nvPr/>
        </p:nvSpPr>
        <p:spPr>
          <a:xfrm>
            <a:off x="2875788" y="763524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8" name="object 538"/>
          <p:cNvSpPr/>
          <p:nvPr/>
        </p:nvSpPr>
        <p:spPr>
          <a:xfrm>
            <a:off x="3759708" y="76352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39" name="object 539"/>
          <p:cNvSpPr/>
          <p:nvPr/>
        </p:nvSpPr>
        <p:spPr>
          <a:xfrm>
            <a:off x="3771900" y="763524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0" name="object 540"/>
          <p:cNvSpPr/>
          <p:nvPr/>
        </p:nvSpPr>
        <p:spPr>
          <a:xfrm>
            <a:off x="4556760" y="7635240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1" name="object 541"/>
          <p:cNvSpPr/>
          <p:nvPr/>
        </p:nvSpPr>
        <p:spPr>
          <a:xfrm>
            <a:off x="4568952" y="763524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2" name="object 542"/>
          <p:cNvSpPr/>
          <p:nvPr/>
        </p:nvSpPr>
        <p:spPr>
          <a:xfrm>
            <a:off x="5608319" y="7635240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3" name="object 543"/>
          <p:cNvSpPr/>
          <p:nvPr/>
        </p:nvSpPr>
        <p:spPr>
          <a:xfrm>
            <a:off x="5620512" y="763524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4" name="object 544"/>
          <p:cNvSpPr/>
          <p:nvPr/>
        </p:nvSpPr>
        <p:spPr>
          <a:xfrm>
            <a:off x="900684" y="7635240"/>
            <a:ext cx="5759197" cy="448056"/>
          </a:xfrm>
          <a:custGeom>
            <a:avLst/>
            <a:gdLst/>
            <a:ahLst/>
            <a:cxnLst/>
            <a:rect l="l" t="t" r="r" b="b"/>
            <a:pathLst>
              <a:path w="5759197" h="448056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6">
                <a:moveTo>
                  <a:pt x="0" y="448056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6"/>
                </a:lnTo>
                <a:close/>
              </a:path>
              <a:path w="5759197" h="448056">
                <a:moveTo>
                  <a:pt x="390144" y="448056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6"/>
                </a:lnTo>
                <a:close/>
              </a:path>
              <a:path w="5759197" h="448056">
                <a:moveTo>
                  <a:pt x="1126236" y="448056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6"/>
                </a:lnTo>
                <a:close/>
              </a:path>
              <a:path w="5759197" h="448056">
                <a:moveTo>
                  <a:pt x="1962912" y="448056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6"/>
                </a:lnTo>
                <a:close/>
              </a:path>
              <a:path w="5759197" h="448056">
                <a:moveTo>
                  <a:pt x="2859024" y="448056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6"/>
                </a:lnTo>
                <a:close/>
              </a:path>
              <a:path w="5759197" h="448056">
                <a:moveTo>
                  <a:pt x="3656076" y="448056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6"/>
                </a:lnTo>
                <a:close/>
              </a:path>
              <a:path w="5759197" h="448056">
                <a:moveTo>
                  <a:pt x="4707636" y="448056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5" name="object 545"/>
          <p:cNvSpPr/>
          <p:nvPr/>
        </p:nvSpPr>
        <p:spPr>
          <a:xfrm>
            <a:off x="6647688" y="7711440"/>
            <a:ext cx="12193" cy="371856"/>
          </a:xfrm>
          <a:custGeom>
            <a:avLst/>
            <a:gdLst/>
            <a:ahLst/>
            <a:cxnLst/>
            <a:rect l="l" t="t" r="r" b="b"/>
            <a:pathLst>
              <a:path w="12193" h="371856">
                <a:moveTo>
                  <a:pt x="0" y="0"/>
                </a:moveTo>
                <a:lnTo>
                  <a:pt x="12193" y="0"/>
                </a:lnTo>
                <a:lnTo>
                  <a:pt x="121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70788" y="8154767"/>
            <a:ext cx="151645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27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46" name="object 546"/>
          <p:cNvSpPr/>
          <p:nvPr/>
        </p:nvSpPr>
        <p:spPr>
          <a:xfrm>
            <a:off x="900684" y="80832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7" name="object 547"/>
          <p:cNvSpPr/>
          <p:nvPr/>
        </p:nvSpPr>
        <p:spPr>
          <a:xfrm>
            <a:off x="912875" y="8083296"/>
            <a:ext cx="377953" cy="12193"/>
          </a:xfrm>
          <a:custGeom>
            <a:avLst/>
            <a:gdLst/>
            <a:ahLst/>
            <a:cxnLst/>
            <a:rect l="l" t="t" r="r" b="b"/>
            <a:pathLst>
              <a:path w="377953" h="12193">
                <a:moveTo>
                  <a:pt x="1" y="0"/>
                </a:moveTo>
                <a:lnTo>
                  <a:pt x="377953" y="0"/>
                </a:lnTo>
                <a:lnTo>
                  <a:pt x="377953" y="12193"/>
                </a:lnTo>
                <a:lnTo>
                  <a:pt x="1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8" name="object 548"/>
          <p:cNvSpPr/>
          <p:nvPr/>
        </p:nvSpPr>
        <p:spPr>
          <a:xfrm>
            <a:off x="1290828" y="80832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49" name="object 549"/>
          <p:cNvSpPr/>
          <p:nvPr/>
        </p:nvSpPr>
        <p:spPr>
          <a:xfrm>
            <a:off x="1303020" y="8083296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0" name="object 550"/>
          <p:cNvSpPr/>
          <p:nvPr/>
        </p:nvSpPr>
        <p:spPr>
          <a:xfrm>
            <a:off x="2026920" y="80832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1" name="object 551"/>
          <p:cNvSpPr/>
          <p:nvPr/>
        </p:nvSpPr>
        <p:spPr>
          <a:xfrm>
            <a:off x="2039112" y="8083296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2" name="object 552"/>
          <p:cNvSpPr/>
          <p:nvPr/>
        </p:nvSpPr>
        <p:spPr>
          <a:xfrm>
            <a:off x="2863596" y="80832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3" name="object 553"/>
          <p:cNvSpPr/>
          <p:nvPr/>
        </p:nvSpPr>
        <p:spPr>
          <a:xfrm>
            <a:off x="2875788" y="8083296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4" name="object 554"/>
          <p:cNvSpPr/>
          <p:nvPr/>
        </p:nvSpPr>
        <p:spPr>
          <a:xfrm>
            <a:off x="3759708" y="80832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5" name="object 555"/>
          <p:cNvSpPr/>
          <p:nvPr/>
        </p:nvSpPr>
        <p:spPr>
          <a:xfrm>
            <a:off x="3771900" y="8083296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6" name="object 556"/>
          <p:cNvSpPr/>
          <p:nvPr/>
        </p:nvSpPr>
        <p:spPr>
          <a:xfrm>
            <a:off x="4556760" y="8083296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7" name="object 557"/>
          <p:cNvSpPr/>
          <p:nvPr/>
        </p:nvSpPr>
        <p:spPr>
          <a:xfrm>
            <a:off x="4568952" y="8083296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8" name="object 558"/>
          <p:cNvSpPr/>
          <p:nvPr/>
        </p:nvSpPr>
        <p:spPr>
          <a:xfrm>
            <a:off x="5608319" y="8083296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59" name="object 559"/>
          <p:cNvSpPr/>
          <p:nvPr/>
        </p:nvSpPr>
        <p:spPr>
          <a:xfrm>
            <a:off x="5620512" y="8083296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0" name="object 560"/>
          <p:cNvSpPr/>
          <p:nvPr/>
        </p:nvSpPr>
        <p:spPr>
          <a:xfrm>
            <a:off x="900684" y="8083296"/>
            <a:ext cx="5759197" cy="446533"/>
          </a:xfrm>
          <a:custGeom>
            <a:avLst/>
            <a:gdLst/>
            <a:ahLst/>
            <a:cxnLst/>
            <a:rect l="l" t="t" r="r" b="b"/>
            <a:pathLst>
              <a:path w="5759197" h="446533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6533">
                <a:moveTo>
                  <a:pt x="0" y="446533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6533"/>
                </a:lnTo>
                <a:close/>
              </a:path>
              <a:path w="5759197" h="446533">
                <a:moveTo>
                  <a:pt x="390144" y="446533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6533"/>
                </a:lnTo>
                <a:close/>
              </a:path>
              <a:path w="5759197" h="446533">
                <a:moveTo>
                  <a:pt x="1126236" y="446533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6533"/>
                </a:lnTo>
                <a:close/>
              </a:path>
              <a:path w="5759197" h="446533">
                <a:moveTo>
                  <a:pt x="1962912" y="446533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6533"/>
                </a:lnTo>
                <a:close/>
              </a:path>
              <a:path w="5759197" h="446533">
                <a:moveTo>
                  <a:pt x="2859024" y="446533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6533"/>
                </a:lnTo>
                <a:close/>
              </a:path>
              <a:path w="5759197" h="446533">
                <a:moveTo>
                  <a:pt x="3656076" y="446533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6533"/>
                </a:lnTo>
                <a:close/>
              </a:path>
              <a:path w="5759197" h="446533">
                <a:moveTo>
                  <a:pt x="4707636" y="446533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6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1" name="object 561"/>
          <p:cNvSpPr/>
          <p:nvPr/>
        </p:nvSpPr>
        <p:spPr>
          <a:xfrm>
            <a:off x="6647688" y="8159496"/>
            <a:ext cx="12193" cy="370333"/>
          </a:xfrm>
          <a:custGeom>
            <a:avLst/>
            <a:gdLst/>
            <a:ahLst/>
            <a:cxnLst/>
            <a:rect l="l" t="t" r="r" b="b"/>
            <a:pathLst>
              <a:path w="12193" h="370333">
                <a:moveTo>
                  <a:pt x="0" y="0"/>
                </a:moveTo>
                <a:lnTo>
                  <a:pt x="12193" y="0"/>
                </a:lnTo>
                <a:lnTo>
                  <a:pt x="12193" y="370333"/>
                </a:lnTo>
                <a:lnTo>
                  <a:pt x="0" y="370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70788" y="8602823"/>
            <a:ext cx="15965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28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62" name="object 562"/>
          <p:cNvSpPr/>
          <p:nvPr/>
        </p:nvSpPr>
        <p:spPr>
          <a:xfrm>
            <a:off x="900684" y="85298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3" name="object 563"/>
          <p:cNvSpPr/>
          <p:nvPr/>
        </p:nvSpPr>
        <p:spPr>
          <a:xfrm>
            <a:off x="912875" y="8529829"/>
            <a:ext cx="377953" cy="12191"/>
          </a:xfrm>
          <a:custGeom>
            <a:avLst/>
            <a:gdLst/>
            <a:ahLst/>
            <a:cxnLst/>
            <a:rect l="l" t="t" r="r" b="b"/>
            <a:pathLst>
              <a:path w="377953" h="12191">
                <a:moveTo>
                  <a:pt x="1" y="0"/>
                </a:moveTo>
                <a:lnTo>
                  <a:pt x="377953" y="0"/>
                </a:lnTo>
                <a:lnTo>
                  <a:pt x="377953" y="12191"/>
                </a:lnTo>
                <a:lnTo>
                  <a:pt x="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4" name="object 564"/>
          <p:cNvSpPr/>
          <p:nvPr/>
        </p:nvSpPr>
        <p:spPr>
          <a:xfrm>
            <a:off x="1290828" y="85298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5" name="object 565"/>
          <p:cNvSpPr/>
          <p:nvPr/>
        </p:nvSpPr>
        <p:spPr>
          <a:xfrm>
            <a:off x="1303020" y="8529829"/>
            <a:ext cx="723901" cy="12191"/>
          </a:xfrm>
          <a:custGeom>
            <a:avLst/>
            <a:gdLst/>
            <a:ahLst/>
            <a:cxnLst/>
            <a:rect l="l" t="t" r="r" b="b"/>
            <a:pathLst>
              <a:path w="723901" h="12191">
                <a:moveTo>
                  <a:pt x="0" y="0"/>
                </a:moveTo>
                <a:lnTo>
                  <a:pt x="723900" y="0"/>
                </a:lnTo>
                <a:lnTo>
                  <a:pt x="72390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6" name="object 566"/>
          <p:cNvSpPr/>
          <p:nvPr/>
        </p:nvSpPr>
        <p:spPr>
          <a:xfrm>
            <a:off x="2026920" y="85298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7" name="object 567"/>
          <p:cNvSpPr/>
          <p:nvPr/>
        </p:nvSpPr>
        <p:spPr>
          <a:xfrm>
            <a:off x="2039112" y="8529829"/>
            <a:ext cx="824485" cy="12191"/>
          </a:xfrm>
          <a:custGeom>
            <a:avLst/>
            <a:gdLst/>
            <a:ahLst/>
            <a:cxnLst/>
            <a:rect l="l" t="t" r="r" b="b"/>
            <a:pathLst>
              <a:path w="824485" h="12191">
                <a:moveTo>
                  <a:pt x="0" y="0"/>
                </a:moveTo>
                <a:lnTo>
                  <a:pt x="824484" y="0"/>
                </a:lnTo>
                <a:lnTo>
                  <a:pt x="824484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8" name="object 568"/>
          <p:cNvSpPr/>
          <p:nvPr/>
        </p:nvSpPr>
        <p:spPr>
          <a:xfrm>
            <a:off x="2863596" y="85298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69" name="object 569"/>
          <p:cNvSpPr/>
          <p:nvPr/>
        </p:nvSpPr>
        <p:spPr>
          <a:xfrm>
            <a:off x="2875788" y="8529829"/>
            <a:ext cx="883920" cy="12191"/>
          </a:xfrm>
          <a:custGeom>
            <a:avLst/>
            <a:gdLst/>
            <a:ahLst/>
            <a:cxnLst/>
            <a:rect l="l" t="t" r="r" b="b"/>
            <a:pathLst>
              <a:path w="883920" h="12191">
                <a:moveTo>
                  <a:pt x="0" y="0"/>
                </a:moveTo>
                <a:lnTo>
                  <a:pt x="883920" y="0"/>
                </a:lnTo>
                <a:lnTo>
                  <a:pt x="88392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0" name="object 570"/>
          <p:cNvSpPr/>
          <p:nvPr/>
        </p:nvSpPr>
        <p:spPr>
          <a:xfrm>
            <a:off x="3759708" y="85298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1" name="object 571"/>
          <p:cNvSpPr/>
          <p:nvPr/>
        </p:nvSpPr>
        <p:spPr>
          <a:xfrm>
            <a:off x="3771900" y="8529829"/>
            <a:ext cx="784860" cy="12191"/>
          </a:xfrm>
          <a:custGeom>
            <a:avLst/>
            <a:gdLst/>
            <a:ahLst/>
            <a:cxnLst/>
            <a:rect l="l" t="t" r="r" b="b"/>
            <a:pathLst>
              <a:path w="784860" h="12191">
                <a:moveTo>
                  <a:pt x="0" y="0"/>
                </a:moveTo>
                <a:lnTo>
                  <a:pt x="784860" y="0"/>
                </a:lnTo>
                <a:lnTo>
                  <a:pt x="784860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2" name="object 572"/>
          <p:cNvSpPr/>
          <p:nvPr/>
        </p:nvSpPr>
        <p:spPr>
          <a:xfrm>
            <a:off x="4556760" y="8529829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3" name="object 573"/>
          <p:cNvSpPr/>
          <p:nvPr/>
        </p:nvSpPr>
        <p:spPr>
          <a:xfrm>
            <a:off x="4568952" y="8529829"/>
            <a:ext cx="1039368" cy="12191"/>
          </a:xfrm>
          <a:custGeom>
            <a:avLst/>
            <a:gdLst/>
            <a:ahLst/>
            <a:cxnLst/>
            <a:rect l="l" t="t" r="r" b="b"/>
            <a:pathLst>
              <a:path w="1039368" h="12191">
                <a:moveTo>
                  <a:pt x="0" y="0"/>
                </a:moveTo>
                <a:lnTo>
                  <a:pt x="1039368" y="0"/>
                </a:lnTo>
                <a:lnTo>
                  <a:pt x="1039368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4" name="object 574"/>
          <p:cNvSpPr/>
          <p:nvPr/>
        </p:nvSpPr>
        <p:spPr>
          <a:xfrm>
            <a:off x="5608319" y="8529829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5" name="object 575"/>
          <p:cNvSpPr/>
          <p:nvPr/>
        </p:nvSpPr>
        <p:spPr>
          <a:xfrm>
            <a:off x="5620512" y="8529829"/>
            <a:ext cx="1027176" cy="12191"/>
          </a:xfrm>
          <a:custGeom>
            <a:avLst/>
            <a:gdLst/>
            <a:ahLst/>
            <a:cxnLst/>
            <a:rect l="l" t="t" r="r" b="b"/>
            <a:pathLst>
              <a:path w="1027176" h="12191">
                <a:moveTo>
                  <a:pt x="0" y="0"/>
                </a:moveTo>
                <a:lnTo>
                  <a:pt x="1027176" y="0"/>
                </a:lnTo>
                <a:lnTo>
                  <a:pt x="1027176" y="12191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6" name="object 576"/>
          <p:cNvSpPr/>
          <p:nvPr/>
        </p:nvSpPr>
        <p:spPr>
          <a:xfrm>
            <a:off x="900684" y="8529829"/>
            <a:ext cx="5759197" cy="448055"/>
          </a:xfrm>
          <a:custGeom>
            <a:avLst/>
            <a:gdLst/>
            <a:ahLst/>
            <a:cxnLst/>
            <a:rect l="l" t="t" r="r" b="b"/>
            <a:pathLst>
              <a:path w="5759197" h="448055">
                <a:moveTo>
                  <a:pt x="5747004" y="76200"/>
                </a:moveTo>
                <a:lnTo>
                  <a:pt x="5747004" y="0"/>
                </a:lnTo>
                <a:lnTo>
                  <a:pt x="5759197" y="0"/>
                </a:lnTo>
                <a:lnTo>
                  <a:pt x="5759197" y="76200"/>
                </a:lnTo>
                <a:close/>
              </a:path>
              <a:path w="5759197" h="448055">
                <a:moveTo>
                  <a:pt x="0" y="448055"/>
                </a:moveTo>
                <a:lnTo>
                  <a:pt x="0" y="76200"/>
                </a:lnTo>
                <a:lnTo>
                  <a:pt x="12192" y="76200"/>
                </a:lnTo>
                <a:lnTo>
                  <a:pt x="12192" y="448055"/>
                </a:lnTo>
                <a:close/>
              </a:path>
              <a:path w="5759197" h="448055">
                <a:moveTo>
                  <a:pt x="390144" y="448055"/>
                </a:moveTo>
                <a:lnTo>
                  <a:pt x="390144" y="76200"/>
                </a:lnTo>
                <a:lnTo>
                  <a:pt x="402336" y="76200"/>
                </a:lnTo>
                <a:lnTo>
                  <a:pt x="402336" y="448055"/>
                </a:lnTo>
                <a:close/>
              </a:path>
              <a:path w="5759197" h="448055">
                <a:moveTo>
                  <a:pt x="1126236" y="448055"/>
                </a:moveTo>
                <a:lnTo>
                  <a:pt x="1126236" y="76200"/>
                </a:lnTo>
                <a:lnTo>
                  <a:pt x="1138428" y="76200"/>
                </a:lnTo>
                <a:lnTo>
                  <a:pt x="1138428" y="448055"/>
                </a:lnTo>
                <a:close/>
              </a:path>
              <a:path w="5759197" h="448055">
                <a:moveTo>
                  <a:pt x="1962912" y="448055"/>
                </a:moveTo>
                <a:lnTo>
                  <a:pt x="1962912" y="76200"/>
                </a:lnTo>
                <a:lnTo>
                  <a:pt x="1975104" y="76200"/>
                </a:lnTo>
                <a:lnTo>
                  <a:pt x="1975104" y="448055"/>
                </a:lnTo>
                <a:close/>
              </a:path>
              <a:path w="5759197" h="448055">
                <a:moveTo>
                  <a:pt x="2859024" y="448055"/>
                </a:moveTo>
                <a:lnTo>
                  <a:pt x="2859024" y="76200"/>
                </a:lnTo>
                <a:lnTo>
                  <a:pt x="2871216" y="76200"/>
                </a:lnTo>
                <a:lnTo>
                  <a:pt x="2871216" y="448055"/>
                </a:lnTo>
                <a:close/>
              </a:path>
              <a:path w="5759197" h="448055">
                <a:moveTo>
                  <a:pt x="3656076" y="448055"/>
                </a:moveTo>
                <a:lnTo>
                  <a:pt x="3656076" y="76200"/>
                </a:lnTo>
                <a:lnTo>
                  <a:pt x="3668268" y="76200"/>
                </a:lnTo>
                <a:lnTo>
                  <a:pt x="3668268" y="448055"/>
                </a:lnTo>
                <a:close/>
              </a:path>
              <a:path w="5759197" h="448055">
                <a:moveTo>
                  <a:pt x="4707636" y="448055"/>
                </a:moveTo>
                <a:lnTo>
                  <a:pt x="4707636" y="76200"/>
                </a:lnTo>
                <a:lnTo>
                  <a:pt x="4719828" y="76200"/>
                </a:lnTo>
                <a:lnTo>
                  <a:pt x="4719828" y="448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7" name="object 577"/>
          <p:cNvSpPr/>
          <p:nvPr/>
        </p:nvSpPr>
        <p:spPr>
          <a:xfrm>
            <a:off x="6647688" y="8606029"/>
            <a:ext cx="12193" cy="371855"/>
          </a:xfrm>
          <a:custGeom>
            <a:avLst/>
            <a:gdLst/>
            <a:ahLst/>
            <a:cxnLst/>
            <a:rect l="l" t="t" r="r" b="b"/>
            <a:pathLst>
              <a:path w="12193" h="371855">
                <a:moveTo>
                  <a:pt x="0" y="0"/>
                </a:moveTo>
                <a:lnTo>
                  <a:pt x="12193" y="0"/>
                </a:lnTo>
                <a:lnTo>
                  <a:pt x="12193" y="371855"/>
                </a:lnTo>
                <a:lnTo>
                  <a:pt x="0" y="371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970788" y="9050879"/>
            <a:ext cx="159659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Raleway" pitchFamily="2" charset="0"/>
                <a:cs typeface="Times New Roman"/>
              </a:rPr>
              <a:t>29</a:t>
            </a:r>
            <a:endParaRPr sz="1200">
              <a:latin typeface="Raleway" pitchFamily="2" charset="0"/>
              <a:cs typeface="Times New Roman"/>
            </a:endParaRPr>
          </a:p>
        </p:txBody>
      </p:sp>
      <p:sp>
        <p:nvSpPr>
          <p:cNvPr id="578" name="object 578"/>
          <p:cNvSpPr/>
          <p:nvPr/>
        </p:nvSpPr>
        <p:spPr>
          <a:xfrm>
            <a:off x="900684" y="89778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79" name="object 579"/>
          <p:cNvSpPr/>
          <p:nvPr/>
        </p:nvSpPr>
        <p:spPr>
          <a:xfrm>
            <a:off x="912875" y="8977884"/>
            <a:ext cx="377953" cy="12192"/>
          </a:xfrm>
          <a:custGeom>
            <a:avLst/>
            <a:gdLst/>
            <a:ahLst/>
            <a:cxnLst/>
            <a:rect l="l" t="t" r="r" b="b"/>
            <a:pathLst>
              <a:path w="377953" h="12192">
                <a:moveTo>
                  <a:pt x="1" y="0"/>
                </a:moveTo>
                <a:lnTo>
                  <a:pt x="377953" y="0"/>
                </a:lnTo>
                <a:lnTo>
                  <a:pt x="377953" y="12192"/>
                </a:lnTo>
                <a:lnTo>
                  <a:pt x="1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0" name="object 580"/>
          <p:cNvSpPr/>
          <p:nvPr/>
        </p:nvSpPr>
        <p:spPr>
          <a:xfrm>
            <a:off x="1290828" y="89778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1" name="object 581"/>
          <p:cNvSpPr/>
          <p:nvPr/>
        </p:nvSpPr>
        <p:spPr>
          <a:xfrm>
            <a:off x="1303020" y="8977884"/>
            <a:ext cx="723901" cy="12192"/>
          </a:xfrm>
          <a:custGeom>
            <a:avLst/>
            <a:gdLst/>
            <a:ahLst/>
            <a:cxnLst/>
            <a:rect l="l" t="t" r="r" b="b"/>
            <a:pathLst>
              <a:path w="723901" h="12192">
                <a:moveTo>
                  <a:pt x="0" y="0"/>
                </a:moveTo>
                <a:lnTo>
                  <a:pt x="723900" y="0"/>
                </a:lnTo>
                <a:lnTo>
                  <a:pt x="72390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2" name="object 582"/>
          <p:cNvSpPr/>
          <p:nvPr/>
        </p:nvSpPr>
        <p:spPr>
          <a:xfrm>
            <a:off x="2026920" y="89778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3" name="object 583"/>
          <p:cNvSpPr/>
          <p:nvPr/>
        </p:nvSpPr>
        <p:spPr>
          <a:xfrm>
            <a:off x="2039112" y="8977884"/>
            <a:ext cx="824485" cy="12192"/>
          </a:xfrm>
          <a:custGeom>
            <a:avLst/>
            <a:gdLst/>
            <a:ahLst/>
            <a:cxnLst/>
            <a:rect l="l" t="t" r="r" b="b"/>
            <a:pathLst>
              <a:path w="824485" h="12192">
                <a:moveTo>
                  <a:pt x="0" y="0"/>
                </a:moveTo>
                <a:lnTo>
                  <a:pt x="824484" y="0"/>
                </a:lnTo>
                <a:lnTo>
                  <a:pt x="82448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4" name="object 584"/>
          <p:cNvSpPr/>
          <p:nvPr/>
        </p:nvSpPr>
        <p:spPr>
          <a:xfrm>
            <a:off x="2863596" y="89778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5" name="object 585"/>
          <p:cNvSpPr/>
          <p:nvPr/>
        </p:nvSpPr>
        <p:spPr>
          <a:xfrm>
            <a:off x="2875788" y="8977884"/>
            <a:ext cx="883920" cy="12192"/>
          </a:xfrm>
          <a:custGeom>
            <a:avLst/>
            <a:gdLst/>
            <a:ahLst/>
            <a:cxnLst/>
            <a:rect l="l" t="t" r="r" b="b"/>
            <a:pathLst>
              <a:path w="883920" h="12192">
                <a:moveTo>
                  <a:pt x="0" y="0"/>
                </a:moveTo>
                <a:lnTo>
                  <a:pt x="883920" y="0"/>
                </a:lnTo>
                <a:lnTo>
                  <a:pt x="88392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6" name="object 586"/>
          <p:cNvSpPr/>
          <p:nvPr/>
        </p:nvSpPr>
        <p:spPr>
          <a:xfrm>
            <a:off x="3759708" y="89778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7" name="object 587"/>
          <p:cNvSpPr/>
          <p:nvPr/>
        </p:nvSpPr>
        <p:spPr>
          <a:xfrm>
            <a:off x="3771900" y="8977884"/>
            <a:ext cx="784860" cy="12192"/>
          </a:xfrm>
          <a:custGeom>
            <a:avLst/>
            <a:gdLst/>
            <a:ahLst/>
            <a:cxnLst/>
            <a:rect l="l" t="t" r="r" b="b"/>
            <a:pathLst>
              <a:path w="784860" h="12192">
                <a:moveTo>
                  <a:pt x="0" y="0"/>
                </a:moveTo>
                <a:lnTo>
                  <a:pt x="784860" y="0"/>
                </a:lnTo>
                <a:lnTo>
                  <a:pt x="78486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8" name="object 588"/>
          <p:cNvSpPr/>
          <p:nvPr/>
        </p:nvSpPr>
        <p:spPr>
          <a:xfrm>
            <a:off x="4556760" y="8977884"/>
            <a:ext cx="12192" cy="76200"/>
          </a:xfrm>
          <a:custGeom>
            <a:avLst/>
            <a:gdLst/>
            <a:ahLst/>
            <a:cxnLst/>
            <a:rect l="l" t="t" r="r" b="b"/>
            <a:pathLst>
              <a:path w="12192" h="76200">
                <a:moveTo>
                  <a:pt x="0" y="0"/>
                </a:moveTo>
                <a:lnTo>
                  <a:pt x="12192" y="0"/>
                </a:lnTo>
                <a:lnTo>
                  <a:pt x="12192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89" name="object 589"/>
          <p:cNvSpPr/>
          <p:nvPr/>
        </p:nvSpPr>
        <p:spPr>
          <a:xfrm>
            <a:off x="4568952" y="8977884"/>
            <a:ext cx="1039368" cy="12192"/>
          </a:xfrm>
          <a:custGeom>
            <a:avLst/>
            <a:gdLst/>
            <a:ahLst/>
            <a:cxnLst/>
            <a:rect l="l" t="t" r="r" b="b"/>
            <a:pathLst>
              <a:path w="1039368" h="12192">
                <a:moveTo>
                  <a:pt x="0" y="0"/>
                </a:moveTo>
                <a:lnTo>
                  <a:pt x="1039368" y="0"/>
                </a:lnTo>
                <a:lnTo>
                  <a:pt x="1039368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0" name="object 590"/>
          <p:cNvSpPr/>
          <p:nvPr/>
        </p:nvSpPr>
        <p:spPr>
          <a:xfrm>
            <a:off x="5608319" y="89778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1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1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1" name="object 591"/>
          <p:cNvSpPr/>
          <p:nvPr/>
        </p:nvSpPr>
        <p:spPr>
          <a:xfrm>
            <a:off x="5620512" y="8977884"/>
            <a:ext cx="1027176" cy="12192"/>
          </a:xfrm>
          <a:custGeom>
            <a:avLst/>
            <a:gdLst/>
            <a:ahLst/>
            <a:cxnLst/>
            <a:rect l="l" t="t" r="r" b="b"/>
            <a:pathLst>
              <a:path w="1027176" h="12192">
                <a:moveTo>
                  <a:pt x="0" y="0"/>
                </a:moveTo>
                <a:lnTo>
                  <a:pt x="1027176" y="0"/>
                </a:lnTo>
                <a:lnTo>
                  <a:pt x="102717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2" name="object 592"/>
          <p:cNvSpPr/>
          <p:nvPr/>
        </p:nvSpPr>
        <p:spPr>
          <a:xfrm>
            <a:off x="6647688" y="8977884"/>
            <a:ext cx="12193" cy="76200"/>
          </a:xfrm>
          <a:custGeom>
            <a:avLst/>
            <a:gdLst/>
            <a:ahLst/>
            <a:cxnLst/>
            <a:rect l="l" t="t" r="r" b="b"/>
            <a:pathLst>
              <a:path w="12193" h="76200">
                <a:moveTo>
                  <a:pt x="0" y="0"/>
                </a:moveTo>
                <a:lnTo>
                  <a:pt x="12193" y="0"/>
                </a:lnTo>
                <a:lnTo>
                  <a:pt x="12193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3" name="object 593"/>
          <p:cNvSpPr/>
          <p:nvPr/>
        </p:nvSpPr>
        <p:spPr>
          <a:xfrm>
            <a:off x="900684" y="9054084"/>
            <a:ext cx="12192" cy="384049"/>
          </a:xfrm>
          <a:custGeom>
            <a:avLst/>
            <a:gdLst/>
            <a:ahLst/>
            <a:cxnLst/>
            <a:rect l="l" t="t" r="r" b="b"/>
            <a:pathLst>
              <a:path w="12192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4" name="object 594"/>
          <p:cNvSpPr/>
          <p:nvPr/>
        </p:nvSpPr>
        <p:spPr>
          <a:xfrm>
            <a:off x="900684" y="9425940"/>
            <a:ext cx="390144" cy="12193"/>
          </a:xfrm>
          <a:custGeom>
            <a:avLst/>
            <a:gdLst/>
            <a:ahLst/>
            <a:cxnLst/>
            <a:rect l="l" t="t" r="r" b="b"/>
            <a:pathLst>
              <a:path w="390144" h="12193">
                <a:moveTo>
                  <a:pt x="0" y="0"/>
                </a:moveTo>
                <a:lnTo>
                  <a:pt x="390144" y="0"/>
                </a:lnTo>
                <a:lnTo>
                  <a:pt x="39014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5" name="object 595"/>
          <p:cNvSpPr/>
          <p:nvPr/>
        </p:nvSpPr>
        <p:spPr>
          <a:xfrm>
            <a:off x="1290828" y="9054084"/>
            <a:ext cx="12193" cy="384049"/>
          </a:xfrm>
          <a:custGeom>
            <a:avLst/>
            <a:gdLst/>
            <a:ahLst/>
            <a:cxnLst/>
            <a:rect l="l" t="t" r="r" b="b"/>
            <a:pathLst>
              <a:path w="12193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6" name="object 596"/>
          <p:cNvSpPr/>
          <p:nvPr/>
        </p:nvSpPr>
        <p:spPr>
          <a:xfrm>
            <a:off x="1303020" y="9425940"/>
            <a:ext cx="723901" cy="12193"/>
          </a:xfrm>
          <a:custGeom>
            <a:avLst/>
            <a:gdLst/>
            <a:ahLst/>
            <a:cxnLst/>
            <a:rect l="l" t="t" r="r" b="b"/>
            <a:pathLst>
              <a:path w="723901" h="12193">
                <a:moveTo>
                  <a:pt x="0" y="0"/>
                </a:moveTo>
                <a:lnTo>
                  <a:pt x="723900" y="0"/>
                </a:lnTo>
                <a:lnTo>
                  <a:pt x="72390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7" name="object 597"/>
          <p:cNvSpPr/>
          <p:nvPr/>
        </p:nvSpPr>
        <p:spPr>
          <a:xfrm>
            <a:off x="2026920" y="9054084"/>
            <a:ext cx="12192" cy="384049"/>
          </a:xfrm>
          <a:custGeom>
            <a:avLst/>
            <a:gdLst/>
            <a:ahLst/>
            <a:cxnLst/>
            <a:rect l="l" t="t" r="r" b="b"/>
            <a:pathLst>
              <a:path w="12192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8" name="object 598"/>
          <p:cNvSpPr/>
          <p:nvPr/>
        </p:nvSpPr>
        <p:spPr>
          <a:xfrm>
            <a:off x="2039112" y="9425940"/>
            <a:ext cx="824485" cy="12193"/>
          </a:xfrm>
          <a:custGeom>
            <a:avLst/>
            <a:gdLst/>
            <a:ahLst/>
            <a:cxnLst/>
            <a:rect l="l" t="t" r="r" b="b"/>
            <a:pathLst>
              <a:path w="824485" h="12193">
                <a:moveTo>
                  <a:pt x="0" y="0"/>
                </a:moveTo>
                <a:lnTo>
                  <a:pt x="824484" y="0"/>
                </a:lnTo>
                <a:lnTo>
                  <a:pt x="824484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599" name="object 599"/>
          <p:cNvSpPr/>
          <p:nvPr/>
        </p:nvSpPr>
        <p:spPr>
          <a:xfrm>
            <a:off x="2863596" y="9054084"/>
            <a:ext cx="12192" cy="384049"/>
          </a:xfrm>
          <a:custGeom>
            <a:avLst/>
            <a:gdLst/>
            <a:ahLst/>
            <a:cxnLst/>
            <a:rect l="l" t="t" r="r" b="b"/>
            <a:pathLst>
              <a:path w="12192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0" name="object 600"/>
          <p:cNvSpPr/>
          <p:nvPr/>
        </p:nvSpPr>
        <p:spPr>
          <a:xfrm>
            <a:off x="2875788" y="9425940"/>
            <a:ext cx="883920" cy="12193"/>
          </a:xfrm>
          <a:custGeom>
            <a:avLst/>
            <a:gdLst/>
            <a:ahLst/>
            <a:cxnLst/>
            <a:rect l="l" t="t" r="r" b="b"/>
            <a:pathLst>
              <a:path w="883920" h="12193">
                <a:moveTo>
                  <a:pt x="0" y="0"/>
                </a:moveTo>
                <a:lnTo>
                  <a:pt x="883920" y="0"/>
                </a:lnTo>
                <a:lnTo>
                  <a:pt x="88392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1" name="object 601"/>
          <p:cNvSpPr/>
          <p:nvPr/>
        </p:nvSpPr>
        <p:spPr>
          <a:xfrm>
            <a:off x="3759708" y="9054084"/>
            <a:ext cx="12192" cy="384049"/>
          </a:xfrm>
          <a:custGeom>
            <a:avLst/>
            <a:gdLst/>
            <a:ahLst/>
            <a:cxnLst/>
            <a:rect l="l" t="t" r="r" b="b"/>
            <a:pathLst>
              <a:path w="12192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2" name="object 602"/>
          <p:cNvSpPr/>
          <p:nvPr/>
        </p:nvSpPr>
        <p:spPr>
          <a:xfrm>
            <a:off x="3771900" y="9425940"/>
            <a:ext cx="784860" cy="12193"/>
          </a:xfrm>
          <a:custGeom>
            <a:avLst/>
            <a:gdLst/>
            <a:ahLst/>
            <a:cxnLst/>
            <a:rect l="l" t="t" r="r" b="b"/>
            <a:pathLst>
              <a:path w="784860" h="12193">
                <a:moveTo>
                  <a:pt x="0" y="0"/>
                </a:moveTo>
                <a:lnTo>
                  <a:pt x="784860" y="0"/>
                </a:lnTo>
                <a:lnTo>
                  <a:pt x="78486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3" name="object 603"/>
          <p:cNvSpPr/>
          <p:nvPr/>
        </p:nvSpPr>
        <p:spPr>
          <a:xfrm>
            <a:off x="4556760" y="9054084"/>
            <a:ext cx="12192" cy="384049"/>
          </a:xfrm>
          <a:custGeom>
            <a:avLst/>
            <a:gdLst/>
            <a:ahLst/>
            <a:cxnLst/>
            <a:rect l="l" t="t" r="r" b="b"/>
            <a:pathLst>
              <a:path w="12192" h="384049">
                <a:moveTo>
                  <a:pt x="0" y="0"/>
                </a:moveTo>
                <a:lnTo>
                  <a:pt x="12192" y="0"/>
                </a:lnTo>
                <a:lnTo>
                  <a:pt x="12192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4" name="object 604"/>
          <p:cNvSpPr/>
          <p:nvPr/>
        </p:nvSpPr>
        <p:spPr>
          <a:xfrm>
            <a:off x="4568952" y="9425940"/>
            <a:ext cx="1039368" cy="12193"/>
          </a:xfrm>
          <a:custGeom>
            <a:avLst/>
            <a:gdLst/>
            <a:ahLst/>
            <a:cxnLst/>
            <a:rect l="l" t="t" r="r" b="b"/>
            <a:pathLst>
              <a:path w="1039368" h="12193">
                <a:moveTo>
                  <a:pt x="0" y="0"/>
                </a:moveTo>
                <a:lnTo>
                  <a:pt x="1039368" y="0"/>
                </a:lnTo>
                <a:lnTo>
                  <a:pt x="1039368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5" name="object 605"/>
          <p:cNvSpPr/>
          <p:nvPr/>
        </p:nvSpPr>
        <p:spPr>
          <a:xfrm>
            <a:off x="5608319" y="9054084"/>
            <a:ext cx="12193" cy="384049"/>
          </a:xfrm>
          <a:custGeom>
            <a:avLst/>
            <a:gdLst/>
            <a:ahLst/>
            <a:cxnLst/>
            <a:rect l="l" t="t" r="r" b="b"/>
            <a:pathLst>
              <a:path w="12193" h="384049">
                <a:moveTo>
                  <a:pt x="1" y="0"/>
                </a:moveTo>
                <a:lnTo>
                  <a:pt x="12193" y="0"/>
                </a:lnTo>
                <a:lnTo>
                  <a:pt x="12193" y="384049"/>
                </a:lnTo>
                <a:lnTo>
                  <a:pt x="1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6" name="object 606"/>
          <p:cNvSpPr/>
          <p:nvPr/>
        </p:nvSpPr>
        <p:spPr>
          <a:xfrm>
            <a:off x="5620512" y="9425940"/>
            <a:ext cx="1027176" cy="12193"/>
          </a:xfrm>
          <a:custGeom>
            <a:avLst/>
            <a:gdLst/>
            <a:ahLst/>
            <a:cxnLst/>
            <a:rect l="l" t="t" r="r" b="b"/>
            <a:pathLst>
              <a:path w="1027176" h="12193">
                <a:moveTo>
                  <a:pt x="0" y="0"/>
                </a:moveTo>
                <a:lnTo>
                  <a:pt x="1027176" y="0"/>
                </a:lnTo>
                <a:lnTo>
                  <a:pt x="1027176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7" name="object 607"/>
          <p:cNvSpPr/>
          <p:nvPr/>
        </p:nvSpPr>
        <p:spPr>
          <a:xfrm>
            <a:off x="6647688" y="9054084"/>
            <a:ext cx="12193" cy="384049"/>
          </a:xfrm>
          <a:custGeom>
            <a:avLst/>
            <a:gdLst/>
            <a:ahLst/>
            <a:cxnLst/>
            <a:rect l="l" t="t" r="r" b="b"/>
            <a:pathLst>
              <a:path w="12193" h="384049">
                <a:moveTo>
                  <a:pt x="0" y="0"/>
                </a:moveTo>
                <a:lnTo>
                  <a:pt x="12193" y="0"/>
                </a:lnTo>
                <a:lnTo>
                  <a:pt x="12193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  <p:sp>
        <p:nvSpPr>
          <p:cNvPr id="608" name="object 608"/>
          <p:cNvSpPr/>
          <p:nvPr/>
        </p:nvSpPr>
        <p:spPr>
          <a:xfrm>
            <a:off x="6647688" y="9425940"/>
            <a:ext cx="12193" cy="12193"/>
          </a:xfrm>
          <a:custGeom>
            <a:avLst/>
            <a:gdLst/>
            <a:ahLst/>
            <a:cxnLst/>
            <a:rect l="l" t="t" r="r" b="b"/>
            <a:pathLst>
              <a:path w="12193" h="12193">
                <a:moveTo>
                  <a:pt x="0" y="0"/>
                </a:moveTo>
                <a:lnTo>
                  <a:pt x="12193" y="0"/>
                </a:lnTo>
                <a:lnTo>
                  <a:pt x="1219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Raleway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1657</Words>
  <Application>Microsoft Office PowerPoint</Application>
  <PresentationFormat>Personnalisé</PresentationFormat>
  <Paragraphs>413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Raleway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Ségolène</dc:creator>
  <cp:lastModifiedBy>CHARLES Ségolène</cp:lastModifiedBy>
  <cp:revision>1</cp:revision>
  <dcterms:created xsi:type="dcterms:W3CDTF">2024-01-18T09:55:24Z</dcterms:created>
  <dcterms:modified xsi:type="dcterms:W3CDTF">2024-01-18T09:57:33Z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2024-01-18T00:00:00Z</vt:filetime>
  </property>
  <property fmtid="{D5CDD505-2E9C-101B-9397-08002B2CF9AE}" pid="3" name="LastSaved">
    <vt:filetime>2024-01-18T00:00:00Z</vt:filetime>
  </property>
</Properties>
</file>